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1D481-54C7-4B17-A041-DFEA5DEFDD6C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BDFAE-1051-480F-8D92-A7788EE5E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38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267096"/>
            <a:ext cx="9360418" cy="116118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798826" y="2507751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152" y="1346570"/>
            <a:ext cx="1627554" cy="100223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142" y="3109541"/>
            <a:ext cx="1766914" cy="301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26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913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726" y="2835393"/>
            <a:ext cx="6994894" cy="2976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48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1" y="3064398"/>
            <a:ext cx="5201204" cy="274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91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44" y="256667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5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2022-09-27T07:10:13Z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