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EED00-3F13-49BB-BC7D-1042B2A2A785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BFEE4-6C9D-410D-9BB5-1D0D24F76F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1619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68225" y="138894"/>
            <a:ext cx="5678941" cy="1624591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615944" y="1916456"/>
            <a:ext cx="4295067" cy="1382658"/>
          </a:xfrm>
        </p:spPr>
        <p:txBody>
          <a:bodyPr>
            <a:normAutofit/>
          </a:bodyPr>
          <a:lstStyle/>
          <a:p>
            <a:pPr lvl="0"/>
            <a:r>
              <a:rPr lang="zh-TW" altLang="en-US" dirty="0" smtClean="0"/>
              <a:t>護眼有一套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916" y="468677"/>
            <a:ext cx="1529923" cy="942111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7695" y="2607785"/>
            <a:ext cx="1669122" cy="2849964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5591" y="2706909"/>
            <a:ext cx="1702978" cy="2856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200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/>
              <a:t>限時使用</a:t>
            </a:r>
            <a:r>
              <a:rPr lang="en-US" altLang="zh-TW" sz="4800" dirty="0"/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4000" y="1312334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打電腦、看電視、滑手機等，每天使用少於</a:t>
            </a:r>
            <a:r>
              <a:rPr lang="en-US" altLang="zh-TW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2</a:t>
            </a:r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4" y="2873204"/>
            <a:ext cx="3657298" cy="297460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442" y="3160032"/>
            <a:ext cx="6048105" cy="3123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093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32122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/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不關燈或在昏暗環境使用</a:t>
            </a:r>
            <a:r>
              <a:rPr lang="en-US" altLang="zh-TW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3</a:t>
            </a:r>
            <a:r>
              <a:rPr lang="zh-TW" alt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95" y="3146969"/>
            <a:ext cx="5949204" cy="307213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7613" y="587829"/>
            <a:ext cx="1612202" cy="992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48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7891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/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多接觸大自然，多看</a:t>
            </a:r>
            <a:r>
              <a:rPr lang="zh-TW" altLang="en-US" dirty="0" smtClean="0"/>
              <a:t>遠</a:t>
            </a:r>
            <a:endParaRPr lang="zh-TW" altLang="en-US" dirty="0"/>
          </a:p>
          <a:p>
            <a:pPr lvl="0"/>
            <a:r>
              <a:rPr lang="zh-TW" altLang="en-US" dirty="0" smtClean="0"/>
              <a:t>方</a:t>
            </a:r>
            <a:r>
              <a:rPr lang="zh-TW" altLang="en-US" dirty="0"/>
              <a:t>，可預防</a:t>
            </a:r>
            <a:r>
              <a:rPr lang="zh-TW" altLang="en-US" dirty="0" smtClean="0"/>
              <a:t>近視每天</a:t>
            </a:r>
            <a:r>
              <a:rPr lang="zh-TW" altLang="en-US" dirty="0"/>
              <a:t>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711" y="3971535"/>
            <a:ext cx="3657298" cy="193227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260" y="3287173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24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76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2022-09-27T07:10:52Z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