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8" r:id="rId3"/>
    <p:sldId id="260" r:id="rId4"/>
    <p:sldId id="263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56054-4DCA-4D1C-B1E4-0DDA4243BE2A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514-D6C8-400F-8DE4-F270BD31A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28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46365" y="593335"/>
            <a:ext cx="5523340" cy="1136469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搶救</a:t>
            </a:r>
            <a:r>
              <a:rPr lang="en-US" altLang="zh-TW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3C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910082" y="1784177"/>
            <a:ext cx="3595905" cy="880237"/>
          </a:xfrm>
        </p:spPr>
        <p:txBody>
          <a:bodyPr/>
          <a:lstStyle/>
          <a:p>
            <a:r>
              <a:rPr lang="zh-TW" altLang="en-US" dirty="0"/>
              <a:t>護眼有一套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745" y="2224297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8234" y="1049272"/>
            <a:ext cx="1888157" cy="117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61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限時使用</a:t>
            </a:r>
            <a:r>
              <a:rPr lang="en-US" altLang="zh-TW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r>
              <a:rPr lang="zh-TW" altLang="en-US" sz="2800" dirty="0" smtClean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934" y="327143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92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 dirty="0"/>
              <a:t>燈光充足、不閃爍</a:t>
            </a:r>
          </a:p>
          <a:p>
            <a:r>
              <a:rPr lang="zh-TW" altLang="en-US" sz="2800" dirty="0" smtClean="0"/>
              <a:t>不</a:t>
            </a:r>
            <a:r>
              <a:rPr lang="zh-TW" altLang="en-US" sz="2800" dirty="0"/>
              <a:t>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522" y="2973665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46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67692" y="118099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 dirty="0"/>
              <a:t>多接觸大自然，多看遠方，可預防近視</a:t>
            </a:r>
          </a:p>
          <a:p>
            <a:r>
              <a:rPr lang="zh-TW" altLang="en-US" sz="2800" dirty="0" smtClean="0"/>
              <a:t>每天</a:t>
            </a:r>
            <a:r>
              <a:rPr lang="zh-TW" altLang="en-US" sz="2800" dirty="0"/>
              <a:t>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501" y="3303723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0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2022-09-27T07:10:11Z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