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333" autoAdjust="0"/>
  </p:normalViewPr>
  <p:slideViewPr>
    <p:cSldViewPr snapToGrid="0">
      <p:cViewPr>
        <p:scale>
          <a:sx n="78" d="100"/>
          <a:sy n="78" d="100"/>
        </p:scale>
        <p:origin x="258" y="54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4D69-3ADD-486A-9179-5F1D26B4BDC9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9EBA4-ACC4-4DA5-B978-6F84BCDB4B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376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4927" y="-1122699"/>
            <a:ext cx="9360418" cy="2245398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881891" y="931630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00B0F0"/>
                </a:solidFill>
              </a:rPr>
              <a:t>護眼有一套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004" y="1685688"/>
            <a:ext cx="2240196" cy="38250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3710" y="500248"/>
            <a:ext cx="2021635" cy="124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541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35564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33038" y="1233424"/>
            <a:ext cx="9134856" cy="4152901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/>
            <a:r>
              <a:rPr lang="zh-TW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打電腦、看電視、滑手機等，每天使用少於</a:t>
            </a:r>
            <a:r>
              <a:rPr lang="en-US" altLang="zh-TW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2</a:t>
            </a:r>
            <a:r>
              <a:rPr lang="zh-TW" altLang="en-US" sz="2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小時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使用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30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分鐘</a:t>
            </a:r>
            <a:r>
              <a:rPr lang="zh-TW" altLang="en-US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，休息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10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092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1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9352" y="-65269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3123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en-US" altLang="zh-TW" sz="2800" dirty="0" smtClean="0">
                <a:solidFill>
                  <a:srgbClr val="7030A0"/>
                </a:solidFill>
              </a:rPr>
              <a:t>3</a:t>
            </a:r>
            <a:r>
              <a:rPr lang="zh-TW" altLang="en-US" sz="2800" dirty="0" smtClean="0">
                <a:solidFill>
                  <a:srgbClr val="7030A0"/>
                </a:solidFill>
              </a:rPr>
              <a:t>Ｃ，對比變強很傷燈光充足、不閃爍</a:t>
            </a:r>
          </a:p>
          <a:p>
            <a:pPr lvl="0"/>
            <a:r>
              <a:rPr lang="zh-TW" altLang="en-US" sz="2800" dirty="0" smtClean="0">
                <a:solidFill>
                  <a:srgbClr val="7030A0"/>
                </a:solidFill>
              </a:rPr>
              <a:t>不關燈或在昏暗環境使用眼</a:t>
            </a:r>
            <a:endParaRPr lang="zh-TW" altLang="en-US" sz="2800" dirty="0">
              <a:solidFill>
                <a:srgbClr val="7030A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302" y="2545758"/>
            <a:ext cx="5252931" cy="2775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73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53690" y="-15695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5108" y="1076467"/>
            <a:ext cx="6100355" cy="4153988"/>
          </a:xfrm>
        </p:spPr>
        <p:txBody>
          <a:bodyPr>
            <a:normAutofit/>
          </a:bodyPr>
          <a:lstStyle/>
          <a:p>
            <a:pPr lvl="8"/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每天戶外運動，最少</a:t>
            </a:r>
            <a:r>
              <a:rPr lang="en-US" altLang="zh-TW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839" y="2085332"/>
            <a:ext cx="7176934" cy="3706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0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微軟正黑體 Light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