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A266D-3E04-4E91-A127-5962DE017C68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BED6F-DDDC-4A4A-9C3D-91FC3340E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04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16156" y="165020"/>
            <a:ext cx="6469038" cy="1199756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417359" y="1501254"/>
            <a:ext cx="3703060" cy="105259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323" y="2553844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1603" y="3319296"/>
            <a:ext cx="1070391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 0.063 0.009 0.108 0.016 0.108 C 0.023 0.108 0.029 0.063 0.031 0 C 0.034 0.063 0.04 0.108 0.047 0.108 C 0.054 0.108 0.06 0.063 0.062 0 C 0.065 0.063 0.071 0.108 0.078 0.108 C 0.085 0.108 0.092 0.063 0.094 0 C 0.096 0.063 0.102 0.108 0.11 0.108 C 0.116 0.108 0.123 0.063 0.125 0 C 0.127 0.063 0.134 0.108 0.141 0.108 C 0.148 0.108 0.154 0.063 0.156 0 C 0.159 0.063 0.165 0.108 0.172 0.108 C 0.179 0.108 0.185 0.063 0.188 0 C 0.19 0.063 0.196 0.108 0.203 0.108 C 0.21 0.108 0.217 0.063 0.219 0 C 0.221 0.063 0.227 0.108 0.235 0.108 C 0.242 0.108 0.248 0.063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539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77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5.55556E-6 L 2.29167E-6 -5.55556E-6 C 0.00469 -0.00094 0.01237 -0.00232 0.01719 -0.00394 C 0.01862 -0.00441 0.02005 -0.00533 0.02149 -0.0058 C 0.02318 -0.00649 0.02513 -0.00672 0.02682 -0.00765 C 0.02865 -0.00857 0.03034 -0.01066 0.03216 -0.01158 C 0.03646 -0.0132 0.04505 -0.01529 0.04505 -0.01529 C 0.04649 -0.01668 0.04779 -0.01806 0.04935 -0.01922 C 0.05638 -0.02362 0.06198 -0.02455 0.06966 -0.02686 C 0.07149 -0.02802 0.07331 -0.02918 0.075 -0.03056 C 0.07721 -0.03242 0.0793 -0.03473 0.08151 -0.03635 C 0.0836 -0.03774 0.08581 -0.03867 0.08789 -0.04006 C 0.09714 -0.04631 0.09336 -0.04469 0.10182 -0.05163 C 0.1043 -0.05348 0.1069 -0.0551 0.10938 -0.05719 C 0.11146 -0.05904 0.11354 -0.06112 0.11576 -0.06297 C 0.11823 -0.06506 0.12083 -0.06644 0.12331 -0.06876 C 0.12904 -0.07408 0.13425 -0.08172 0.14037 -0.08589 C 0.1461 -0.08959 0.15208 -0.09237 0.15755 -0.09723 C 0.16042 -0.09978 0.16328 -0.10209 0.16615 -0.10487 C 0.16862 -0.10719 0.17096 -0.11043 0.17357 -0.11251 C 0.17669 -0.11482 0.18008 -0.11621 0.1832 -0.11806 C 0.18945 -0.12594 0.19063 -0.12848 0.19714 -0.13334 C 0.20547 -0.13959 0.20195 -0.13427 0.21003 -0.14283 C 0.21159 -0.14469 0.21289 -0.147 0.21432 -0.14862 C 0.22096 -0.15649 0.21758 -0.15256 0.22292 -0.15626 C 0.22643 -0.15881 0.22982 -0.16251 0.2336 -0.1639 L 0.23893 -0.16575 C 0.24115 -0.16644 0.24323 -0.16691 0.24544 -0.1676 C 0.24649 -0.16806 0.24753 -0.16899 0.24857 -0.16969 C 0.25 -0.17038 0.25156 -0.17061 0.25287 -0.17154 C 0.25443 -0.17246 0.25573 -0.17455 0.25716 -0.17524 C 0.26146 -0.17756 0.26589 -0.17802 0.27005 -0.18103 C 0.27188 -0.18242 0.2737 -0.18334 0.27539 -0.18473 C 0.27682 -0.18589 0.27813 -0.18774 0.27969 -0.18867 C 0.28138 -0.18959 0.2832 -0.18982 0.28503 -0.19052 C 0.28646 -0.19191 0.28789 -0.19306 0.28932 -0.19445 C 0.2905 -0.19561 0.29154 -0.19677 0.29258 -0.19816 C 0.29401 -0.20001 0.29531 -0.20232 0.29688 -0.20394 C 0.29779 -0.20487 0.29896 -0.2051 0.3 -0.2058 C 0.30143 -0.20765 0.30287 -0.20973 0.3043 -0.21158 C 0.30534 -0.21274 0.30651 -0.2139 0.30755 -0.21529 C 0.31042 -0.21899 0.31328 -0.22293 0.31615 -0.22686 C 0.31758 -0.22871 0.31901 -0.23056 0.32044 -0.23242 C 0.32227 -0.23496 0.32396 -0.23751 0.32578 -0.24006 C 0.32761 -0.2426 0.32982 -0.24445 0.33112 -0.24769 C 0.33216 -0.25024 0.33307 -0.25302 0.33438 -0.25533 C 0.34232 -0.26969 0.33672 -0.25695 0.34505 -0.26876 C 0.35443 -0.28195 0.34701 -0.27339 0.35365 -0.28774 C 0.3556 -0.29191 0.3582 -0.29492 0.36003 -0.29908 C 0.3625 -0.30441 0.36406 -0.31089 0.36654 -0.31621 C 0.36836 -0.32038 0.37096 -0.32362 0.37292 -0.32779 C 0.37708 -0.33635 0.38021 -0.34631 0.38477 -0.35441 C 0.38646 -0.35765 0.38841 -0.36043 0.39011 -0.3639 C 0.39128 -0.36621 0.39206 -0.36922 0.39323 -0.37154 C 0.39453 -0.37385 0.39623 -0.37524 0.39753 -0.37732 C 0.3987 -0.37894 0.39948 -0.38172 0.40078 -0.38288 C 0.40274 -0.38496 0.40716 -0.38681 0.40716 -0.38681 C 0.41654 -0.38612 0.42578 -0.38658 0.43503 -0.38473 C 0.43633 -0.3845 0.43724 -0.38242 0.43828 -0.38103 C 0.43971 -0.37918 0.44115 -0.37709 0.44258 -0.37524 C 0.44596 -0.37084 0.44766 -0.36992 0.45117 -0.3639 C 0.45235 -0.36158 0.45313 -0.35857 0.4543 -0.35626 C 0.4556 -0.35394 0.45729 -0.35256 0.4586 -0.35047 C 0.46745 -0.33681 0.45951 -0.34885 0.46511 -0.33728 C 0.46641 -0.3345 0.4681 -0.33242 0.4694 -0.32964 C 0.47162 -0.32501 0.47188 -0.32177 0.4737 -0.31621 C 0.47669 -0.30672 0.47513 -0.31436 0.47787 -0.30302 C 0.47839 -0.30117 0.47852 -0.29908 0.47904 -0.29723 C 0.4806 -0.29052 0.48112 -0.28959 0.48333 -0.28381 C 0.48399 -0.27871 0.48438 -0.27362 0.48542 -0.26876 C 0.48581 -0.26644 0.48685 -0.26482 0.48763 -0.26297 C 0.48867 -0.25973 0.48971 -0.25649 0.49076 -0.25348 C 0.49115 -0.25094 0.49141 -0.24839 0.4918 -0.24584 C 0.49323 -0.23844 0.49427 -0.23519 0.4961 -0.22871 C 0.50026 -0.19237 0.49401 -0.24306 0.49935 -0.21158 C 0.50078 -0.20325 0.50078 -0.18566 0.50156 -0.17918 C 0.50182 -0.1757 0.50287 -0.17269 0.50365 -0.16969 C 0.50404 -0.16644 0.50443 -0.1632 0.50469 -0.16019 C 0.50586 -0.14862 0.5056 -0.14978 0.5069 -0.13913 C 0.50716 -0.13658 0.50755 -0.13404 0.50794 -0.13149 C 0.50833 -0.1264 0.50846 -0.12131 0.50899 -0.11621 C 0.50925 -0.11367 0.5099 -0.11135 0.51003 -0.10857 C 0.51328 -0.05626 0.50938 -0.10024 0.51224 -0.07061 C 0.51263 -0.05973 0.51328 -0.04908 0.51328 -0.0382 C 0.51328 0.00485 0.51654 -0.00603 0.51003 0.01133 C 0.50938 0.01643 0.50899 0.02175 0.50794 0.02661 C 0.50755 0.02869 0.50625 0.03031 0.50573 0.0324 C 0.50482 0.03587 0.50443 0.04004 0.50365 0.04374 C 0.50221 0.05045 0.49583 0.06874 0.49505 0.07036 C 0.49401 0.07291 0.49284 0.07545 0.4918 0.078 C 0.49076 0.08101 0.48985 0.08448 0.48867 0.08749 C 0.48737 0.09096 0.48555 0.09351 0.48438 0.09698 C 0.48333 0.09999 0.4832 0.10369 0.48216 0.10647 C 0.48138 0.10925 0.48008 0.11156 0.47904 0.11411 C 0.47826 0.11596 0.47774 0.11828 0.47682 0.1199 C 0.47591 0.12152 0.47461 0.12221 0.4737 0.12383 C 0.47253 0.12545 0.47162 0.12777 0.47044 0.12939 C 0.46836 0.13217 0.46602 0.13425 0.46393 0.13703 C 0.46263 0.13888 0.46107 0.14073 0.45977 0.14281 C 0.45625 0.14814 0.45573 0.15161 0.45117 0.15601 C 0.44922 0.15809 0.44688 0.15856 0.44466 0.15994 C 0.44219 0.16365 0.44011 0.16874 0.43724 0.17129 C 0.43164 0.17638 0.41901 0.18402 0.41146 0.18656 C 0.40873 0.18749 0.40573 0.18772 0.40287 0.18842 C 0.40078 0.18911 0.3987 0.18981 0.39649 0.1905 C 0.39297 0.18981 0.38919 0.19073 0.38581 0.18842 C 0.38386 0.18726 0.38294 0.18332 0.38151 0.18078 C 0.37526 0.17106 0.37487 0.1736 0.36862 0.15994 C 0.36615 0.15462 0.36471 0.14814 0.36224 0.14281 C 0.35964 0.13726 0.35599 0.13332 0.35365 0.12754 C 0.3513 0.12175 0.35026 0.11457 0.34831 0.10856 C 0.34636 0.10254 0.34375 0.09721 0.3418 0.09143 C 0.33985 0.08518 0.33815 0.07869 0.33646 0.07221 C 0.33399 0.06319 0.32982 0.04536 0.32787 0.0361 C 0.32565 0.02476 0.32292 0.01365 0.32149 0.00184 L 0.31719 -0.03427 C 0.3168 -0.04075 0.31667 -0.04723 0.31615 -0.05348 C 0.31485 -0.0676 0.31302 -0.0757 0.31081 -0.08959 C 0.3086 -0.10325 0.3069 -0.11413 0.30547 -0.12779 C 0.30391 -0.14168 0.30261 -0.15556 0.30117 -0.16969 C 0.30039 -0.17594 0.29948 -0.18219 0.29896 -0.18867 C 0.29857 -0.19376 0.29844 -0.19885 0.29792 -0.20394 C 0.29583 -0.222 0.29596 -0.21205 0.29362 -0.22871 C 0.29102 -0.24769 0.29453 -0.23311 0.29037 -0.24769 C 0.29011 -0.25024 0.28971 -0.25279 0.28932 -0.25533 C 0.28906 -0.25719 0.28854 -0.25904 0.28828 -0.26112 C 0.28776 -0.26413 0.28802 -0.2676 0.28724 -0.27061 C 0.28646 -0.27293 0.28503 -0.27431 0.28399 -0.27617 C 0.28216 -0.27987 0.28034 -0.28381 0.27865 -0.28774 C 0.26732 -0.3132 0.27787 -0.29422 0.2625 -0.31436 C 0.25886 -0.31922 0.2556 -0.32501 0.25182 -0.32964 C 0.24245 -0.34098 0.24362 -0.33705 0.23464 -0.34492 C 0.23281 -0.34654 0.23125 -0.34931 0.2293 -0.35047 C 0.22435 -0.35371 0.21524 -0.35811 0.20899 -0.36019 C 0.20365 -0.36158 0.19831 -0.36251 0.19284 -0.3639 L 0.18542 -0.36575 C 0.17761 -0.36783 0.17982 -0.36783 0.17149 -0.36969 C 0.16823 -0.37038 0.16511 -0.37084 0.16185 -0.37154 C 0.15794 -0.37223 0.15391 -0.37246 0.15 -0.37339 C 0.10938 -0.38219 0.15586 -0.37269 0.12435 -0.38103 C 0.12083 -0.38195 0.11719 -0.38242 0.11367 -0.38288 C 0.10899 -0.38543 0.10443 -0.3889 0.09974 -0.39052 C 0.09505 -0.39214 0.09037 -0.39144 0.08581 -0.39237 C 0.07604 -0.39469 0.06628 -0.39607 0.05677 -0.40001 C 0.028 -0.41205 0.04922 -0.40464 0.01927 -0.41158 L -0.01927 -0.42107 C -0.02422 -0.42223 -0.02917 -0.42431 -0.03424 -0.42478 L -0.05247 -0.42663 L -0.14896 -0.42293 C -0.16237 -0.422 -0.17213 -0.41644 -0.18529 -0.41158 C -0.19101 -0.4095 -0.19687 -0.40834 -0.20247 -0.4058 C -0.20768 -0.40325 -0.21237 -0.39885 -0.21745 -0.39631 C -0.2293 -0.39052 -0.23607 -0.39144 -0.24752 -0.38473 C -0.25963 -0.37802 -0.26497 -0.37038 -0.27643 -0.35811 C -0.27969 -0.34955 -0.28138 -0.34538 -0.28398 -0.33334 C -0.28463 -0.32987 -0.28463 -0.3257 -0.28502 -0.322 C -0.28529 -0.31945 -0.28581 -0.31691 -0.28607 -0.31436 C -0.28685 -0.30672 -0.28815 -0.29144 -0.28815 -0.29144 C -0.28789 -0.2801 -0.28789 -0.26853 -0.28711 -0.25719 C -0.28685 -0.25325 -0.28568 -0.24955 -0.28502 -0.24584 C -0.28463 -0.24399 -0.2845 -0.24168 -0.28398 -0.24006 C -0.2832 -0.2382 -0.28229 -0.23635 -0.28177 -0.23427 C -0.27682 -0.21436 -0.2819 -0.23126 -0.27851 -0.21344 C -0.27773 -0.20881 -0.27643 -0.20464 -0.27539 -0.20001 C -0.27461 -0.19306 -0.27422 -0.18589 -0.27318 -0.17918 C -0.26914 -0.15117 -0.26224 -0.13149 -0.2539 -0.10487 C -0.2362 -0.04862 -0.26002 -0.13265 -0.24427 -0.07825 C -0.23984 -0.06297 -0.23568 -0.04769 -0.23138 -0.03242 C -0.22851 -0.02223 -0.22682 -0.01089 -0.22292 -0.00209 C -0.2181 0.00879 -0.21393 0.0199 -0.20781 0.02846 C -0.20169 0.03726 -0.19362 0.04281 -0.18646 0.04744 C -0.18112 0.05092 -0.17578 0.05485 -0.17031 0.05717 C -0.15469 0.06365 -0.14544 0.06319 -0.12969 0.06457 C -0.11289 0.06342 -0.09596 0.06319 -0.0793 0.06087 C -0.07773 0.06064 -0.07643 0.05809 -0.075 0.05717 C -0.06771 0.05231 -0.07357 0.05786 -0.06745 0.05323 C -0.06601 0.05207 -0.06471 0.05022 -0.06315 0.04953 C -0.05937 0.04721 -0.05534 0.04582 -0.05143 0.04374 C -0.05026 0.04328 -0.04935 0.04212 -0.04818 0.04189 C -0.0457 0.04096 -0.04323 0.04073 -0.04075 0.03981 C -0.03919 0.03934 -0.03789 0.03865 -0.03646 0.03795 C -0.03463 0.03726 -0.03281 0.0368 -0.03099 0.0361 C -0.02265 0.02869 -0.03125 0.03541 -0.01927 0.03031 C -0.01706 0.02939 -0.01289 0.02661 -0.01289 0.02661 C -0.01172 0.02476 -0.01094 0.02244 -0.00963 0.02082 C -0.00872 0.01967 -0.00742 0.0199 -0.00638 0.01897 C -0.00521 0.01805 -0.0043 0.01643 -0.00312 0.01504 C -0.00286 0.0132 -0.0026 0.0111 -0.00208 0.00948 C 0.00235 -0.00487 -0.00039 0.00161 2.29167E-6 -5.55556E-6 Z " pathEditMode="relative" ptsTypes="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463" y="3031060"/>
            <a:ext cx="4935789" cy="260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80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162" y="3323026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54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