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5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48028-4310-4029-A14C-9BBA89A6F07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D8AD-C1EB-4DD5-AE44-7433C41E75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012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1128203"/>
          </a:xfrm>
        </p:spPr>
        <p:txBody>
          <a:bodyPr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5512526" y="1293223"/>
            <a:ext cx="3997234" cy="783771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>
                <a:solidFill>
                  <a:srgbClr val="92D050"/>
                </a:solidFill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735" y="2260454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700" y="345088"/>
            <a:ext cx="900337" cy="60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9122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限時使用</a:t>
            </a:r>
            <a:r>
              <a:rPr lang="en-US" altLang="zh-TW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485900"/>
            <a:ext cx="9814560" cy="5502729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00B050"/>
                </a:solidFill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00B050"/>
                </a:solidFill>
              </a:rPr>
              <a:t>2</a:t>
            </a:r>
            <a:r>
              <a:rPr lang="zh-TW" altLang="en-US" sz="2800" dirty="0">
                <a:solidFill>
                  <a:srgbClr val="00B050"/>
                </a:solidFill>
              </a:rPr>
              <a:t>小時</a:t>
            </a:r>
          </a:p>
          <a:p>
            <a:pPr lvl="0"/>
            <a:r>
              <a:rPr lang="zh-TW" altLang="en-US" sz="2800" dirty="0">
                <a:solidFill>
                  <a:srgbClr val="00B050"/>
                </a:solidFill>
              </a:rPr>
              <a:t>使用</a:t>
            </a:r>
            <a:r>
              <a:rPr lang="en-US" altLang="zh-TW" sz="2800" dirty="0">
                <a:solidFill>
                  <a:srgbClr val="00B050"/>
                </a:solidFill>
              </a:rPr>
              <a:t>30</a:t>
            </a:r>
            <a:r>
              <a:rPr lang="zh-TW" altLang="en-US" sz="2800" dirty="0">
                <a:solidFill>
                  <a:srgbClr val="00B050"/>
                </a:solidFill>
              </a:rPr>
              <a:t>分鐘，休息</a:t>
            </a:r>
            <a:r>
              <a:rPr lang="en-US" altLang="zh-TW" sz="2800" dirty="0">
                <a:solidFill>
                  <a:srgbClr val="00B050"/>
                </a:solidFill>
              </a:rPr>
              <a:t>10</a:t>
            </a:r>
            <a:r>
              <a:rPr lang="zh-TW" altLang="en-US" sz="2800" dirty="0">
                <a:solidFill>
                  <a:srgbClr val="00B050"/>
                </a:soli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129" y="2868825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8035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00B050"/>
                </a:solidFill>
              </a:rPr>
              <a:t>燈光充足、不閃爍</a:t>
            </a:r>
          </a:p>
          <a:p>
            <a:pPr lvl="0"/>
            <a:r>
              <a:rPr lang="zh-TW" altLang="en-US" sz="2800" dirty="0">
                <a:solidFill>
                  <a:srgbClr val="00B050"/>
                </a:solidFill>
              </a:rPr>
              <a:t>不關燈或在昏暗環境使用</a:t>
            </a:r>
            <a:r>
              <a:rPr lang="en-US" altLang="zh-TW" sz="2800" dirty="0">
                <a:solidFill>
                  <a:srgbClr val="00B050"/>
                </a:solidFill>
              </a:rPr>
              <a:t>3</a:t>
            </a:r>
            <a:r>
              <a:rPr lang="zh-TW" altLang="en-US" sz="2800" dirty="0">
                <a:solidFill>
                  <a:srgbClr val="00B050"/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8345" y="2893939"/>
            <a:ext cx="4693770" cy="251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5792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00B050"/>
                </a:solidFill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solidFill>
                  <a:srgbClr val="00B050"/>
                </a:solidFill>
              </a:rPr>
              <a:t>每天戶外運動，最少</a:t>
            </a:r>
            <a:r>
              <a:rPr lang="en-US" altLang="zh-TW" sz="2800" dirty="0">
                <a:solidFill>
                  <a:srgbClr val="00B050"/>
                </a:solidFill>
              </a:rPr>
              <a:t>1</a:t>
            </a:r>
            <a:r>
              <a:rPr lang="zh-TW" altLang="en-US" sz="2800" dirty="0">
                <a:solidFill>
                  <a:srgbClr val="00B050"/>
                </a:solid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484" y="3225346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837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2022-09-27T07:09:35Z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