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EB7F23"/>
    <a:srgbClr val="FEB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98B9-55E4-44E5-808C-A5F3455A798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A706-56F9-45BD-A71A-795103B2F2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69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14636" y="125831"/>
            <a:ext cx="9360418" cy="1115140"/>
          </a:xfrm>
        </p:spPr>
        <p:txBody>
          <a:bodyPr/>
          <a:lstStyle/>
          <a:p>
            <a:r>
              <a:rPr lang="zh-TW" altLang="en-US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1332411"/>
            <a:ext cx="3842945" cy="796835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991" y="2129246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7881" y="831610"/>
            <a:ext cx="1430263" cy="100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417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713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169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749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699" y="467266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297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5544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n w="0"/>
                <a:solidFill>
                  <a:srgbClr val="FFCC99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戶外活動不可</a:t>
            </a:r>
            <a:r>
              <a:rPr lang="zh-TW" altLang="en-US" sz="4800" dirty="0">
                <a:ln w="0"/>
                <a:solidFill>
                  <a:srgbClr val="FFCC99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少</a:t>
            </a:r>
            <a:endParaRPr lang="zh-TW" altLang="en-US" sz="4800" dirty="0">
              <a:ln w="0"/>
              <a:solidFill>
                <a:srgbClr val="FFCC99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627" y="380009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510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