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CF3AC-D9A5-43C4-A3CB-7063F1339CDD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70268-E546-4C01-B038-475E36BE9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97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333" y="1619405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22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21138" y="131161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限時使用</a:t>
            </a:r>
            <a:r>
              <a:rPr lang="en-US" altLang="zh-TW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20012" y="1615113"/>
            <a:ext cx="9134856" cy="4152901"/>
          </a:xfrm>
        </p:spPr>
        <p:txBody>
          <a:bodyPr>
            <a:normAutofit/>
          </a:bodyPr>
          <a:lstStyle/>
          <a:p>
            <a:pPr lvl="1"/>
            <a:r>
              <a:rPr lang="zh-TW" altLang="en-US" sz="2600" dirty="0"/>
              <a:t>打電腦、看電視、滑手機等，每天使用少於</a:t>
            </a:r>
            <a:r>
              <a:rPr lang="en-US" altLang="zh-TW" sz="2600" dirty="0"/>
              <a:t>2</a:t>
            </a:r>
            <a:r>
              <a:rPr lang="zh-TW" altLang="en-US" sz="26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2871" y="3691564"/>
            <a:ext cx="661803" cy="40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2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 dirty="0" smtClean="0"/>
              <a:t>不</a:t>
            </a:r>
            <a:r>
              <a:rPr lang="zh-TW" altLang="en-US" sz="2800" dirty="0"/>
              <a:t>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</a:t>
            </a:r>
            <a:r>
              <a:rPr lang="zh-TW" altLang="en-US" sz="2800" dirty="0"/>
              <a:t>變燈光充足、不閃爍</a:t>
            </a:r>
          </a:p>
          <a:p>
            <a:pPr lvl="0"/>
            <a:r>
              <a:rPr lang="zh-TW" altLang="en-US" sz="2800" dirty="0" smtClean="0"/>
              <a:t>強</a:t>
            </a:r>
            <a:r>
              <a:rPr lang="zh-TW" altLang="en-US" sz="2800" dirty="0"/>
              <a:t>很傷</a:t>
            </a:r>
            <a:r>
              <a:rPr lang="zh-TW" altLang="en-US" dirty="0"/>
              <a:t>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009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84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874" y="1485900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每天</a:t>
            </a:r>
            <a:r>
              <a:rPr lang="zh-TW" altLang="en-US" sz="2800" dirty="0"/>
              <a:t>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小時多接觸大自然，多看遠方，可預防近視</a:t>
            </a:r>
          </a:p>
          <a:p>
            <a:pPr lvl="0"/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701" y="378587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427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2022-09-27T07:07:21Z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