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 autoAdjust="0"/>
  </p:normalViewPr>
  <p:slideViewPr>
    <p:cSldViewPr snapToGrid="0">
      <p:cViewPr>
        <p:scale>
          <a:sx n="81" d="100"/>
          <a:sy n="81" d="100"/>
        </p:scale>
        <p:origin x="300" y="-84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38B4-4F65-443F-B1A0-7E8658F41DE1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A868-B81D-4649-84B0-B57F6E8ED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9497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搶救</a:t>
            </a:r>
            <a:r>
              <a:rPr lang="en-US" altLang="zh-TW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3C</a:t>
            </a:r>
            <a:r>
              <a:rPr lang="zh-TW" altLang="en-US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惡視力</a:t>
            </a:r>
            <a:endParaRPr lang="zh-TW" altLang="en-US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護眼有一套</a:t>
            </a:r>
            <a:endParaRPr lang="zh-TW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439" y="3287036"/>
            <a:ext cx="1547864" cy="264292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049" y="2573863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330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491" y="3254620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99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916" y="4056531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638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06880" y="91973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1398" y="378587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88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40503" id="{0BB2EEDD-E292-41BE-B9F9-5F7E029EA365}" vid="{C3A3170D-23E2-47AE-BF71-78F8680E6357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40503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2022-09-27T07:11:59Z</dcterms:created>
  <dcterms:modified xsi:type="dcterms:W3CDTF">2022-09-27T07:13:30Z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