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0A16B-E9FE-4F7E-B4D6-32B39D80B6DB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48DB5-9ACF-48D7-A54B-CDAE6BB2CA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134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11657" y="-586155"/>
            <a:ext cx="9360418" cy="2263258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633698" y="1677103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770" y="3127585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072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17596" y="18341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41566" y="1416837"/>
            <a:ext cx="9540240" cy="4862648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8"/>
            <a:r>
              <a:rPr lang="zh-TW" altLang="en-US" sz="2200" dirty="0"/>
              <a:t>使用</a:t>
            </a:r>
            <a:r>
              <a:rPr lang="en-US" altLang="zh-TW" sz="2200" dirty="0"/>
              <a:t>30</a:t>
            </a:r>
            <a:r>
              <a:rPr lang="zh-TW" altLang="en-US" sz="2200" dirty="0"/>
              <a:t>分鐘，休息</a:t>
            </a:r>
            <a:r>
              <a:rPr lang="en-US" altLang="zh-TW" sz="2200" dirty="0"/>
              <a:t>10</a:t>
            </a:r>
            <a:r>
              <a:rPr lang="zh-TW" altLang="en-US" sz="22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090" y="3080886"/>
            <a:ext cx="6511568" cy="2771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118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471" y="3011504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49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1385152" y="3359094"/>
            <a:ext cx="5425073" cy="2848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44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2022-09-27T07:12:24Z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