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9/13/2022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2022/9/13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2022/9/13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9/13/2022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9/13/2022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dirty="0"/>
              <a:t>標題版面配置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dirty="0"/>
              <a:t>副標題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新細明體</vt:lpstr>
      <vt:lpstr>Arial</vt:lpstr>
      <vt:lpstr>Cambria</vt:lpstr>
      <vt:lpstr>Back to School 16x9</vt:lpstr>
      <vt:lpstr>標題版面配置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2022-09-13T07:12:52Z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