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B5CBC0-986F-4047-A70A-E907D0397039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1B7DD0-3A7E-4428-AA3C-80859A0963C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43749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B5CBC0-986F-4047-A70A-E907D0397039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1B7DD0-3A7E-4428-AA3C-80859A0963C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697911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B5CBC0-986F-4047-A70A-E907D0397039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1B7DD0-3A7E-4428-AA3C-80859A0963C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2660198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B5CBC0-986F-4047-A70A-E907D0397039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1B7DD0-3A7E-4428-AA3C-80859A0963C2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23470934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B5CBC0-986F-4047-A70A-E907D0397039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1B7DD0-3A7E-4428-AA3C-80859A0963C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9742523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B5CBC0-986F-4047-A70A-E907D0397039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1B7DD0-3A7E-4428-AA3C-80859A0963C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4152547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圖片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B5CBC0-986F-4047-A70A-E907D0397039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1B7DD0-3A7E-4428-AA3C-80859A0963C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7026877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B5CBC0-986F-4047-A70A-E907D0397039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1B7DD0-3A7E-4428-AA3C-80859A0963C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0435159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B5CBC0-986F-4047-A70A-E907D0397039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1B7DD0-3A7E-4428-AA3C-80859A0963C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933479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B5CBC0-986F-4047-A70A-E907D0397039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1B7DD0-3A7E-4428-AA3C-80859A0963C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669938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B5CBC0-986F-4047-A70A-E907D0397039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1B7DD0-3A7E-4428-AA3C-80859A0963C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502490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B5CBC0-986F-4047-A70A-E907D0397039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1B7DD0-3A7E-4428-AA3C-80859A0963C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523931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B5CBC0-986F-4047-A70A-E907D0397039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1B7DD0-3A7E-4428-AA3C-80859A0963C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403069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B5CBC0-986F-4047-A70A-E907D0397039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1B7DD0-3A7E-4428-AA3C-80859A0963C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645891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B5CBC0-986F-4047-A70A-E907D0397039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1B7DD0-3A7E-4428-AA3C-80859A0963C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379240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B5CBC0-986F-4047-A70A-E907D0397039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1B7DD0-3A7E-4428-AA3C-80859A0963C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878587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B5CBC0-986F-4047-A70A-E907D0397039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1B7DD0-3A7E-4428-AA3C-80859A0963C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653971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31B5CBC0-986F-4047-A70A-E907D0397039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171B7DD0-3A7E-4428-AA3C-80859A0963C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770580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  <p:sldLayoutId id="2147483695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53733" y="1240970"/>
            <a:ext cx="4858794" cy="1328055"/>
          </a:xfrm>
        </p:spPr>
        <p:txBody>
          <a:bodyPr/>
          <a:lstStyle/>
          <a:p>
            <a:r>
              <a:rPr lang="zh-TW" altLang="en-US" dirty="0" smtClean="0">
                <a:solidFill>
                  <a:srgbClr val="00B0F0"/>
                </a:solidFill>
              </a:rPr>
              <a:t>我喜歡浮潛</a:t>
            </a:r>
            <a:endParaRPr lang="zh-TW" altLang="en-US" dirty="0">
              <a:solidFill>
                <a:srgbClr val="00B0F0"/>
              </a:solidFill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800356" y="3383280"/>
            <a:ext cx="4310154" cy="1169125"/>
          </a:xfrm>
        </p:spPr>
        <p:txBody>
          <a:bodyPr/>
          <a:lstStyle/>
          <a:p>
            <a:r>
              <a:rPr lang="zh-TW" altLang="en-US" dirty="0" smtClean="0">
                <a:solidFill>
                  <a:schemeClr val="accent6">
                    <a:lumMod val="75000"/>
                  </a:schemeClr>
                </a:solidFill>
              </a:rPr>
              <a:t>我和家人到墾丁去玩水</a:t>
            </a:r>
            <a:endParaRPr lang="en-US" altLang="zh-TW" dirty="0" smtClean="0"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zh-TW" altLang="en-US" dirty="0" smtClean="0">
                <a:solidFill>
                  <a:schemeClr val="accent6">
                    <a:lumMod val="75000"/>
                  </a:schemeClr>
                </a:solidFill>
              </a:rPr>
              <a:t>看到美麗的</a:t>
            </a:r>
            <a:r>
              <a:rPr lang="zh-TW" altLang="en-US" dirty="0" smtClean="0">
                <a:solidFill>
                  <a:srgbClr val="FF0000"/>
                </a:solidFill>
              </a:rPr>
              <a:t>熱</a:t>
            </a:r>
            <a:r>
              <a:rPr lang="zh-TW" altLang="en-US" dirty="0" smtClean="0">
                <a:solidFill>
                  <a:srgbClr val="FFC000"/>
                </a:solidFill>
              </a:rPr>
              <a:t>帶</a:t>
            </a:r>
            <a:r>
              <a:rPr lang="zh-TW" altLang="en-US" dirty="0">
                <a:solidFill>
                  <a:srgbClr val="00B050"/>
                </a:solidFill>
              </a:rPr>
              <a:t>魚</a:t>
            </a:r>
          </a:p>
        </p:txBody>
      </p:sp>
      <p:pic>
        <p:nvPicPr>
          <p:cNvPr id="6" name="圖片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9717716">
            <a:off x="4606983" y="3314583"/>
            <a:ext cx="3107951" cy="2475643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98785" l="0" r="99365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7159154" y="0"/>
            <a:ext cx="4876091" cy="38214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8471212"/>
      </p:ext>
    </p:extLst>
  </p:cSld>
  <p:clrMapOvr>
    <a:masterClrMapping/>
  </p:clrMapOvr>
</p:sld>
</file>

<file path=ppt/theme/theme1.xml><?xml version="1.0" encoding="utf-8"?>
<a:theme xmlns:a="http://schemas.openxmlformats.org/drawingml/2006/main" name="小水滴">
  <a:themeElements>
    <a:clrScheme name="小水滴">
      <a:dk1>
        <a:sysClr val="windowText" lastClr="000000"/>
      </a:dk1>
      <a:lt1>
        <a:sysClr val="window" lastClr="FFFFFF"/>
      </a:lt1>
      <a:dk2>
        <a:srgbClr val="1C647B"/>
      </a:dk2>
      <a:lt2>
        <a:srgbClr val="98B7D3"/>
      </a:lt2>
      <a:accent1>
        <a:srgbClr val="274FA4"/>
      </a:accent1>
      <a:accent2>
        <a:srgbClr val="48A8D0"/>
      </a:accent2>
      <a:accent3>
        <a:srgbClr val="53B18F"/>
      </a:accent3>
      <a:accent4>
        <a:srgbClr val="D78D38"/>
      </a:accent4>
      <a:accent5>
        <a:srgbClr val="BA3F51"/>
      </a:accent5>
      <a:accent6>
        <a:srgbClr val="AE52D9"/>
      </a:accent6>
      <a:hlink>
        <a:srgbClr val="2AA2DA"/>
      </a:hlink>
      <a:folHlink>
        <a:srgbClr val="76A3B8"/>
      </a:folHlink>
    </a:clrScheme>
    <a:fontScheme name="小水滴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小水滴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92000"/>
                <a:satMod val="180000"/>
                <a:lumMod val="114000"/>
              </a:schemeClr>
            </a:gs>
            <a:gs pos="100000">
              <a:schemeClr val="phClr">
                <a:shade val="92000"/>
                <a:satMod val="170000"/>
                <a:lumMod val="96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DEB094D4-7FD8-4F86-93D5-B0F1341EF58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TM04033925[[fn=小水滴]]</Template>
  <TotalTime>30</TotalTime>
  <Words>16</Words>
  <Application>Microsoft Office PowerPoint</Application>
  <PresentationFormat>寬螢幕</PresentationFormat>
  <Paragraphs>3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3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5" baseType="lpstr">
      <vt:lpstr>Tw Cen MT</vt:lpstr>
      <vt:lpstr>新細明體</vt:lpstr>
      <vt:lpstr>Arial</vt:lpstr>
      <vt:lpstr>小水滴</vt:lpstr>
      <vt:lpstr>我喜歡浮潛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我喜歡浮潛</dc:title>
  <dc:creator>Windows 使用者</dc:creator>
  <cp:lastModifiedBy>Windows 使用者</cp:lastModifiedBy>
  <cp:revision>5</cp:revision>
  <dcterms:created xsi:type="dcterms:W3CDTF">2022-09-06T06:53:33Z</dcterms:created>
  <dcterms:modified xsi:type="dcterms:W3CDTF">2022-09-13T06:52:39Z</dcterms:modified>
</cp:coreProperties>
</file>