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0C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1B8837A5-C80A-43CA-A613-C3C8415CE3D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9BB7FE01-7C56-41CA-B515-57E336883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8864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37A5-C80A-43CA-A613-C3C8415CE3D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7FE01-7C56-41CA-B515-57E336883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616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B8837A5-C80A-43CA-A613-C3C8415CE3D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BB7FE01-7C56-41CA-B515-57E336883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79495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B8837A5-C80A-43CA-A613-C3C8415CE3D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BB7FE01-7C56-41CA-B515-57E33688339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4661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B8837A5-C80A-43CA-A613-C3C8415CE3D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BB7FE01-7C56-41CA-B515-57E336883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2617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37A5-C80A-43CA-A613-C3C8415CE3D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7FE01-7C56-41CA-B515-57E336883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47297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37A5-C80A-43CA-A613-C3C8415CE3D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7FE01-7C56-41CA-B515-57E336883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2878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37A5-C80A-43CA-A613-C3C8415CE3D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7FE01-7C56-41CA-B515-57E336883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23420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B8837A5-C80A-43CA-A613-C3C8415CE3D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BB7FE01-7C56-41CA-B515-57E336883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7797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37A5-C80A-43CA-A613-C3C8415CE3D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7FE01-7C56-41CA-B515-57E336883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3731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B8837A5-C80A-43CA-A613-C3C8415CE3D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BB7FE01-7C56-41CA-B515-57E336883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4650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37A5-C80A-43CA-A613-C3C8415CE3D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7FE01-7C56-41CA-B515-57E336883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034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37A5-C80A-43CA-A613-C3C8415CE3D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7FE01-7C56-41CA-B515-57E336883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6945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37A5-C80A-43CA-A613-C3C8415CE3D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7FE01-7C56-41CA-B515-57E336883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1489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37A5-C80A-43CA-A613-C3C8415CE3D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7FE01-7C56-41CA-B515-57E336883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4253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37A5-C80A-43CA-A613-C3C8415CE3D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7FE01-7C56-41CA-B515-57E336883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383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37A5-C80A-43CA-A613-C3C8415CE3D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7FE01-7C56-41CA-B515-57E336883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2580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837A5-C80A-43CA-A613-C3C8415CE3D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7FE01-7C56-41CA-B515-57E336883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15313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5131" y="696762"/>
            <a:ext cx="9448800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4F0C98"/>
                </a:solidFill>
              </a:rPr>
              <a:t>我喜歡玩電動遊戲</a:t>
            </a:r>
            <a:endParaRPr lang="zh-TW" altLang="en-US" dirty="0">
              <a:solidFill>
                <a:srgbClr val="4F0C98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35131" y="2651761"/>
            <a:ext cx="3592286" cy="744582"/>
          </a:xfrm>
        </p:spPr>
        <p:txBody>
          <a:bodyPr>
            <a:noAutofit/>
          </a:bodyPr>
          <a:lstStyle/>
          <a:p>
            <a:r>
              <a:rPr lang="zh-TW" altLang="en-US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我喜歡玩的遊戲是貪吃</a:t>
            </a:r>
            <a:r>
              <a:rPr lang="zh-TW" altLang="en-US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蛇因為很有趣</a:t>
            </a:r>
            <a:endParaRPr lang="zh-TW" altLang="en-US" sz="24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925" y="878854"/>
            <a:ext cx="5004402" cy="3846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280232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35</TotalTime>
  <Words>16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我喜歡玩電動遊戲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我喜歡打電動</dc:title>
  <dc:creator>Windows 使用者</dc:creator>
  <cp:lastModifiedBy>Windows 使用者</cp:lastModifiedBy>
  <cp:revision>7</cp:revision>
  <dcterms:created xsi:type="dcterms:W3CDTF">2022-09-06T07:00:40Z</dcterms:created>
  <dcterms:modified xsi:type="dcterms:W3CDTF">2022-09-13T07:05:36Z</dcterms:modified>
</cp:coreProperties>
</file>