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935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9311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2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672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20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815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760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0182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588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714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14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C635F-87F3-47D9-A069-D38CCD41EE26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5C011-587F-4CE3-B2BB-E2FD553C7C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88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我喜歡跳街舞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771855"/>
            <a:ext cx="9144000" cy="1655762"/>
          </a:xfrm>
        </p:spPr>
        <p:txBody>
          <a:bodyPr/>
          <a:lstStyle/>
          <a:p>
            <a:r>
              <a:rPr lang="zh-TW" altLang="en-US" smtClean="0"/>
              <a:t>因為可以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9769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我喜歡跳街舞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我喜歡跳街舞</dc:title>
  <dc:creator>Windows 使用者</dc:creator>
  <cp:lastModifiedBy>Windows 使用者</cp:lastModifiedBy>
  <cp:revision>3</cp:revision>
  <dcterms:created xsi:type="dcterms:W3CDTF">2022-09-06T07:00:49Z</dcterms:created>
  <dcterms:modified xsi:type="dcterms:W3CDTF">2022-09-06T07:19:07Z</dcterms:modified>
</cp:coreProperties>
</file>