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313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942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068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9836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4639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9710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9852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0710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1295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8686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54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699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3138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019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083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1654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7289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823ED51-CF2D-4555-9DAF-CF61EC3CDD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9ACC5ED-FD38-4993-B80A-20C2F2E0F2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31408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57349" y="1083175"/>
            <a:ext cx="9144000" cy="2387600"/>
          </a:xfrm>
        </p:spPr>
        <p:txBody>
          <a:bodyPr/>
          <a:lstStyle/>
          <a:p>
            <a:pPr algn="l"/>
            <a:r>
              <a:rPr lang="zh-TW" altLang="en-US" dirty="0" smtClean="0"/>
              <a:t>我喜歡游泳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40524" y="3670662"/>
            <a:ext cx="2390505" cy="1926771"/>
          </a:xfrm>
        </p:spPr>
        <p:txBody>
          <a:bodyPr>
            <a:normAutofit fontScale="92500"/>
          </a:bodyPr>
          <a:lstStyle/>
          <a:p>
            <a:r>
              <a:rPr lang="zh-TW" altLang="en-US" dirty="0" smtClean="0"/>
              <a:t>暑假時</a:t>
            </a:r>
            <a:endParaRPr lang="en-US" altLang="zh-TW" dirty="0" smtClean="0"/>
          </a:p>
          <a:p>
            <a:r>
              <a:rPr lang="zh-TW" altLang="en-US" dirty="0" smtClean="0"/>
              <a:t>我和家人去</a:t>
            </a:r>
            <a:r>
              <a:rPr lang="zh-TW" altLang="en-US" dirty="0" smtClean="0"/>
              <a:t>游泳池</a:t>
            </a:r>
            <a:endParaRPr lang="en-US" altLang="zh-TW" dirty="0" smtClean="0"/>
          </a:p>
          <a:p>
            <a:r>
              <a:rPr lang="zh-TW" altLang="en-US" dirty="0" smtClean="0"/>
              <a:t>我覺得</a:t>
            </a:r>
            <a:r>
              <a:rPr lang="zh-TW" altLang="en-US" dirty="0"/>
              <a:t>滑水</a:t>
            </a:r>
            <a:r>
              <a:rPr lang="zh-TW" altLang="en-US" dirty="0" smtClean="0"/>
              <a:t>道很好玩</a:t>
            </a:r>
            <a:endParaRPr lang="en-US" altLang="zh-TW" dirty="0" smtClean="0"/>
          </a:p>
          <a:p>
            <a:r>
              <a:rPr lang="zh-TW" altLang="en-US" dirty="0" smtClean="0"/>
              <a:t>咻</a:t>
            </a:r>
            <a:r>
              <a:rPr lang="en-US" altLang="zh-TW" dirty="0" smtClean="0"/>
              <a:t>!</a:t>
            </a:r>
            <a:r>
              <a:rPr lang="zh-TW" altLang="en-US" dirty="0" smtClean="0"/>
              <a:t>就</a:t>
            </a:r>
            <a:r>
              <a:rPr lang="zh-TW" altLang="en-US" dirty="0"/>
              <a:t>滑</a:t>
            </a:r>
            <a:r>
              <a:rPr lang="zh-TW" altLang="en-US" dirty="0" smtClean="0"/>
              <a:t>下去</a:t>
            </a:r>
            <a:r>
              <a:rPr lang="zh-TW" altLang="en-US" dirty="0"/>
              <a:t>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79970771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28</TotalTime>
  <Words>22</Words>
  <Application>Microsoft Office PowerPoint</Application>
  <PresentationFormat>寬螢幕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3</cp:revision>
  <dcterms:created xsi:type="dcterms:W3CDTF">2022-09-06T07:11:24Z</dcterms:created>
  <dcterms:modified xsi:type="dcterms:W3CDTF">2022-09-13T07:06:39Z</dcterms:modified>
</cp:coreProperties>
</file>