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90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805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453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696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135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57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693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263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851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79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3376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9573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7428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03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653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999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195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289132D-51B1-4AE1-B087-4826CA3DDA38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A5B707A-0188-45B4-A03C-6C102B5B361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96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C00000"/>
                </a:solidFill>
              </a:rPr>
              <a:t>我</a:t>
            </a:r>
            <a:r>
              <a:rPr lang="zh-TW" altLang="en-US" dirty="0" smtClean="0">
                <a:solidFill>
                  <a:srgbClr val="FF0000"/>
                </a:solidFill>
              </a:rPr>
              <a:t>喜</a:t>
            </a:r>
            <a:r>
              <a:rPr lang="zh-TW" altLang="en-US" dirty="0" smtClean="0">
                <a:solidFill>
                  <a:srgbClr val="FFC000"/>
                </a:solidFill>
              </a:rPr>
              <a:t>歡</a:t>
            </a:r>
            <a:r>
              <a:rPr lang="zh-TW" altLang="en-US" dirty="0" smtClean="0">
                <a:solidFill>
                  <a:srgbClr val="FFFF00"/>
                </a:solidFill>
              </a:rPr>
              <a:t>的</a:t>
            </a:r>
            <a:r>
              <a:rPr lang="zh-TW" altLang="en-US" dirty="0" smtClean="0">
                <a:solidFill>
                  <a:srgbClr val="92D050"/>
                </a:solidFill>
              </a:rPr>
              <a:t>日</a:t>
            </a:r>
            <a:r>
              <a:rPr lang="zh-TW" altLang="en-US" dirty="0" smtClean="0">
                <a:solidFill>
                  <a:srgbClr val="00B050"/>
                </a:solidFill>
              </a:rPr>
              <a:t>本</a:t>
            </a:r>
            <a:r>
              <a:rPr lang="zh-TW" altLang="en-US" dirty="0" smtClean="0">
                <a:solidFill>
                  <a:srgbClr val="00B0F0"/>
                </a:solidFill>
              </a:rPr>
              <a:t>角</a:t>
            </a:r>
            <a:r>
              <a:rPr lang="zh-TW" altLang="en-US" dirty="0" smtClean="0">
                <a:solidFill>
                  <a:srgbClr val="0070C0"/>
                </a:solidFill>
              </a:rPr>
              <a:t>落</a:t>
            </a:r>
            <a:r>
              <a:rPr lang="zh-TW" altLang="en-US" dirty="0" smtClean="0">
                <a:solidFill>
                  <a:srgbClr val="002060"/>
                </a:solidFill>
              </a:rPr>
              <a:t>生</a:t>
            </a:r>
            <a:r>
              <a:rPr lang="zh-TW" altLang="en-US" dirty="0" smtClean="0">
                <a:solidFill>
                  <a:srgbClr val="7030A0"/>
                </a:solidFill>
              </a:rPr>
              <a:t>物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265829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zh-TW" altLang="en-US" sz="4400" dirty="0" smtClean="0">
                <a:solidFill>
                  <a:srgbClr val="7030A0"/>
                </a:solidFill>
              </a:rPr>
              <a:t>我</a:t>
            </a:r>
            <a:r>
              <a:rPr lang="zh-TW" altLang="en-US" sz="4400" dirty="0" smtClean="0">
                <a:solidFill>
                  <a:srgbClr val="002060"/>
                </a:solidFill>
              </a:rPr>
              <a:t>假</a:t>
            </a:r>
            <a:r>
              <a:rPr lang="zh-TW" altLang="en-US" sz="4400" dirty="0" smtClean="0">
                <a:solidFill>
                  <a:srgbClr val="0070C0"/>
                </a:solidFill>
              </a:rPr>
              <a:t>的</a:t>
            </a:r>
            <a:r>
              <a:rPr lang="zh-TW" altLang="en-US" sz="4400" dirty="0" smtClean="0">
                <a:solidFill>
                  <a:srgbClr val="00B0F0"/>
                </a:solidFill>
              </a:rPr>
              <a:t>時</a:t>
            </a:r>
            <a:r>
              <a:rPr lang="zh-TW" altLang="en-US" sz="4400" dirty="0" smtClean="0">
                <a:solidFill>
                  <a:srgbClr val="00B050"/>
                </a:solidFill>
              </a:rPr>
              <a:t>候</a:t>
            </a:r>
            <a:r>
              <a:rPr lang="zh-TW" altLang="en-US" sz="4400" dirty="0" smtClean="0">
                <a:solidFill>
                  <a:srgbClr val="92D050"/>
                </a:solidFill>
              </a:rPr>
              <a:t>我</a:t>
            </a:r>
            <a:r>
              <a:rPr lang="zh-TW" altLang="en-US" sz="4400" dirty="0" smtClean="0">
                <a:solidFill>
                  <a:srgbClr val="FFFF00"/>
                </a:solidFill>
              </a:rPr>
              <a:t>們</a:t>
            </a:r>
            <a:r>
              <a:rPr lang="zh-TW" altLang="en-US" sz="4400" dirty="0" smtClean="0">
                <a:solidFill>
                  <a:srgbClr val="FFC000"/>
                </a:solidFill>
              </a:rPr>
              <a:t>全</a:t>
            </a:r>
            <a:r>
              <a:rPr lang="zh-TW" altLang="en-US" sz="4400" dirty="0" smtClean="0">
                <a:solidFill>
                  <a:srgbClr val="FF0000"/>
                </a:solidFill>
              </a:rPr>
              <a:t>家</a:t>
            </a:r>
            <a:r>
              <a:rPr lang="zh-TW" altLang="en-US" sz="4400" dirty="0" smtClean="0">
                <a:solidFill>
                  <a:srgbClr val="C00000"/>
                </a:solidFill>
              </a:rPr>
              <a:t>一</a:t>
            </a:r>
            <a:r>
              <a:rPr lang="zh-TW" altLang="en-US" sz="4400" dirty="0" smtClean="0">
                <a:solidFill>
                  <a:srgbClr val="7030A0"/>
                </a:solidFill>
              </a:rPr>
              <a:t>起</a:t>
            </a:r>
            <a:endParaRPr lang="en-US" altLang="zh-TW" sz="4400" dirty="0" smtClean="0">
              <a:solidFill>
                <a:srgbClr val="7030A0"/>
              </a:solidFill>
            </a:endParaRPr>
          </a:p>
          <a:p>
            <a:r>
              <a:rPr lang="zh-TW" altLang="en-US" sz="4400" dirty="0" smtClean="0">
                <a:solidFill>
                  <a:srgbClr val="002060"/>
                </a:solidFill>
              </a:rPr>
              <a:t>去</a:t>
            </a:r>
            <a:r>
              <a:rPr lang="zh-TW" altLang="en-US" sz="4400" dirty="0" smtClean="0">
                <a:solidFill>
                  <a:srgbClr val="0070C0"/>
                </a:solidFill>
              </a:rPr>
              <a:t>看</a:t>
            </a:r>
            <a:r>
              <a:rPr lang="zh-TW" altLang="en-US" sz="4400" dirty="0" smtClean="0">
                <a:solidFill>
                  <a:srgbClr val="00B0F0"/>
                </a:solidFill>
              </a:rPr>
              <a:t>電</a:t>
            </a:r>
            <a:r>
              <a:rPr lang="zh-TW" altLang="en-US" sz="4400" dirty="0" smtClean="0">
                <a:solidFill>
                  <a:srgbClr val="00B050"/>
                </a:solidFill>
              </a:rPr>
              <a:t>影</a:t>
            </a:r>
            <a:endParaRPr lang="zh-TW" alt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2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39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我喜歡的日本角落生物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我喜歡的日本角落生物</dc:title>
  <dc:creator>Windows 使用者</dc:creator>
  <cp:lastModifiedBy>Windows 使用者</cp:lastModifiedBy>
  <cp:revision>6</cp:revision>
  <dcterms:created xsi:type="dcterms:W3CDTF">2022-09-06T07:00:17Z</dcterms:created>
  <dcterms:modified xsi:type="dcterms:W3CDTF">2022-09-13T07:10:04Z</dcterms:modified>
</cp:coreProperties>
</file>