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970B-2D65-4A66-B69A-2B6D1F0B211E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48485-71D4-4669-A2F0-D431DFEE80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4579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970B-2D65-4A66-B69A-2B6D1F0B211E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48485-71D4-4669-A2F0-D431DFEE80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802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970B-2D65-4A66-B69A-2B6D1F0B211E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48485-71D4-4669-A2F0-D431DFEE80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02981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970B-2D65-4A66-B69A-2B6D1F0B211E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48485-71D4-4669-A2F0-D431DFEE803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08522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970B-2D65-4A66-B69A-2B6D1F0B211E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48485-71D4-4669-A2F0-D431DFEE80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42098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970B-2D65-4A66-B69A-2B6D1F0B211E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48485-71D4-4669-A2F0-D431DFEE80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12231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970B-2D65-4A66-B69A-2B6D1F0B211E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48485-71D4-4669-A2F0-D431DFEE80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2480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970B-2D65-4A66-B69A-2B6D1F0B211E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48485-71D4-4669-A2F0-D431DFEE80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45133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970B-2D65-4A66-B69A-2B6D1F0B211E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48485-71D4-4669-A2F0-D431DFEE80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0830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970B-2D65-4A66-B69A-2B6D1F0B211E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48485-71D4-4669-A2F0-D431DFEE80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0942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970B-2D65-4A66-B69A-2B6D1F0B211E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48485-71D4-4669-A2F0-D431DFEE80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8598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970B-2D65-4A66-B69A-2B6D1F0B211E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48485-71D4-4669-A2F0-D431DFEE80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634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970B-2D65-4A66-B69A-2B6D1F0B211E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48485-71D4-4669-A2F0-D431DFEE80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5943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970B-2D65-4A66-B69A-2B6D1F0B211E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48485-71D4-4669-A2F0-D431DFEE80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728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970B-2D65-4A66-B69A-2B6D1F0B211E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48485-71D4-4669-A2F0-D431DFEE80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9367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970B-2D65-4A66-B69A-2B6D1F0B211E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48485-71D4-4669-A2F0-D431DFEE80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9341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970B-2D65-4A66-B69A-2B6D1F0B211E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48485-71D4-4669-A2F0-D431DFEE80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5299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74A970B-2D65-4A66-B69A-2B6D1F0B211E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8148485-71D4-4669-A2F0-D431DFEE80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4566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195353" y="248195"/>
            <a:ext cx="8689976" cy="1933302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我</a:t>
            </a:r>
            <a:r>
              <a:rPr lang="zh-TW" altLang="en-US" dirty="0" smtClean="0"/>
              <a:t>喜歡</a:t>
            </a:r>
            <a:r>
              <a:rPr lang="zh-TW" alt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騎腳踏車 </a:t>
            </a:r>
            <a:endParaRPr lang="zh-TW" altLang="en-US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副標題 3"/>
          <p:cNvSpPr>
            <a:spLocks noGrp="1"/>
          </p:cNvSpPr>
          <p:nvPr>
            <p:ph type="subTitle" idx="1"/>
          </p:nvPr>
        </p:nvSpPr>
        <p:spPr>
          <a:xfrm>
            <a:off x="690321" y="3214781"/>
            <a:ext cx="6300061" cy="1574074"/>
          </a:xfrm>
        </p:spPr>
        <p:txBody>
          <a:bodyPr>
            <a:noAutofit/>
          </a:bodyPr>
          <a:lstStyle/>
          <a:p>
            <a:r>
              <a:rPr lang="zh-TW" altLang="en-US" sz="44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暑假</a:t>
            </a:r>
            <a:r>
              <a:rPr lang="zh-TW" altLang="en-US" sz="4400" dirty="0" smtClean="0"/>
              <a:t>的時候</a:t>
            </a:r>
            <a:r>
              <a:rPr lang="zh-TW" altLang="en-US" sz="4400" dirty="0" smtClean="0">
                <a:solidFill>
                  <a:srgbClr val="FFFF00"/>
                </a:solidFill>
              </a:rPr>
              <a:t>家人</a:t>
            </a:r>
            <a:r>
              <a:rPr lang="zh-TW" altLang="en-US" sz="4400" dirty="0" smtClean="0"/>
              <a:t>帶我去</a:t>
            </a:r>
            <a:r>
              <a:rPr lang="zh-TW" altLang="en-US" sz="4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大佳公園</a:t>
            </a:r>
            <a:r>
              <a:rPr lang="zh-TW" altLang="en-US" sz="44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騎腳踏車</a:t>
            </a:r>
            <a:endParaRPr lang="zh-TW" altLang="en-US" sz="44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69657">
            <a:off x="8017239" y="293914"/>
            <a:ext cx="3133085" cy="3775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2795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38</TotalTime>
  <Words>16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Tw Cen MT</vt:lpstr>
      <vt:lpstr>新細明體</vt:lpstr>
      <vt:lpstr>Arial</vt:lpstr>
      <vt:lpstr>小水滴</vt:lpstr>
      <vt:lpstr>我喜歡騎腳踏車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我喜歡玩電腦</dc:title>
  <dc:creator>Windows 使用者</dc:creator>
  <cp:lastModifiedBy>Windows 使用者</cp:lastModifiedBy>
  <cp:revision>6</cp:revision>
  <dcterms:created xsi:type="dcterms:W3CDTF">2022-09-06T07:00:04Z</dcterms:created>
  <dcterms:modified xsi:type="dcterms:W3CDTF">2022-09-13T07:06:22Z</dcterms:modified>
</cp:coreProperties>
</file>