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635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46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19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858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02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54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34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65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317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542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B8758E-4324-4DF7-8A61-E35AE1A4F3B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814A40E-4B85-4700-B94A-BA7CDBB7F3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31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61708" y="1998617"/>
            <a:ext cx="9068586" cy="268344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我喜歡看書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64758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我和媽媽去買書</a:t>
            </a:r>
            <a:endPara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看到很多書</a:t>
            </a:r>
            <a:endParaRPr lang="en-US" altLang="zh-TW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503"/>
            <a:ext cx="486264" cy="54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17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25</TotalTime>
  <Words>12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Garamond</vt:lpstr>
      <vt:lpstr>肥皂</vt:lpstr>
      <vt:lpstr>我喜歡看書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我喜歡看書</dc:title>
  <dc:creator>Windows 使用者</dc:creator>
  <cp:lastModifiedBy>Windows 使用者</cp:lastModifiedBy>
  <cp:revision>3</cp:revision>
  <dcterms:created xsi:type="dcterms:W3CDTF">2022-09-06T07:02:31Z</dcterms:created>
  <dcterms:modified xsi:type="dcterms:W3CDTF">2022-09-13T06:55:41Z</dcterms:modified>
</cp:coreProperties>
</file>