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3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7447E54-1798-4652-9FB2-78ABB4971335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B29C7929-DD48-419F-9623-AD1F58E0C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25275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7E54-1798-4652-9FB2-78ABB4971335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C7929-DD48-419F-9623-AD1F58E0C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935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7E54-1798-4652-9FB2-78ABB4971335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C7929-DD48-419F-9623-AD1F58E0C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5675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7E54-1798-4652-9FB2-78ABB4971335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C7929-DD48-419F-9623-AD1F58E0C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8137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7E54-1798-4652-9FB2-78ABB4971335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C7929-DD48-419F-9623-AD1F58E0C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91499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7E54-1798-4652-9FB2-78ABB4971335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C7929-DD48-419F-9623-AD1F58E0C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17354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7E54-1798-4652-9FB2-78ABB4971335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C7929-DD48-419F-9623-AD1F58E0C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636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7E54-1798-4652-9FB2-78ABB4971335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C7929-DD48-419F-9623-AD1F58E0C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27899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7E54-1798-4652-9FB2-78ABB4971335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C7929-DD48-419F-9623-AD1F58E0C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284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7E54-1798-4652-9FB2-78ABB4971335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C7929-DD48-419F-9623-AD1F58E0C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4015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7E54-1798-4652-9FB2-78ABB4971335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C7929-DD48-419F-9623-AD1F58E0C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8553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7E54-1798-4652-9FB2-78ABB4971335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C7929-DD48-419F-9623-AD1F58E0C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0376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7E54-1798-4652-9FB2-78ABB4971335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C7929-DD48-419F-9623-AD1F58E0C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0950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7E54-1798-4652-9FB2-78ABB4971335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C7929-DD48-419F-9623-AD1F58E0C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1767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7E54-1798-4652-9FB2-78ABB4971335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C7929-DD48-419F-9623-AD1F58E0C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2864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7E54-1798-4652-9FB2-78ABB4971335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C7929-DD48-419F-9623-AD1F58E0C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7492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7E54-1798-4652-9FB2-78ABB4971335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C7929-DD48-419F-9623-AD1F58E0C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1446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7447E54-1798-4652-9FB2-78ABB4971335}" type="datetimeFigureOut">
              <a:rPr lang="zh-TW" altLang="en-US" smtClean="0"/>
              <a:t>2022/11/29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29C7929-DD48-419F-9623-AD1F58E0C1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32943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5264431" y="325553"/>
            <a:ext cx="9144000" cy="2387600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我喜歡游泳</a:t>
            </a:r>
            <a:endParaRPr lang="zh-TW" altLang="en-US" sz="32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4572000" y="3089671"/>
            <a:ext cx="9144000" cy="1655762"/>
          </a:xfrm>
        </p:spPr>
        <p:txBody>
          <a:bodyPr/>
          <a:lstStyle/>
          <a:p>
            <a:r>
              <a:rPr lang="zh-TW" altLang="en-US" dirty="0">
                <a:solidFill>
                  <a:schemeClr val="tx2"/>
                </a:solidFill>
              </a:rPr>
              <a:t>我和家人一起去基隆和平島玩</a:t>
            </a:r>
            <a:r>
              <a:rPr lang="en-US" altLang="zh-TW" dirty="0">
                <a:solidFill>
                  <a:schemeClr val="tx2"/>
                </a:solidFill>
              </a:rPr>
              <a:t/>
            </a:r>
            <a:br>
              <a:rPr lang="en-US" altLang="zh-TW" dirty="0">
                <a:solidFill>
                  <a:schemeClr val="tx2"/>
                </a:solidFill>
              </a:rPr>
            </a:br>
            <a:r>
              <a:rPr lang="zh-TW" altLang="en-US" dirty="0" smtClean="0">
                <a:solidFill>
                  <a:schemeClr val="tx2"/>
                </a:solidFill>
              </a:rPr>
              <a:t>完了</a:t>
            </a:r>
            <a:r>
              <a:rPr lang="zh-TW" altLang="en-US" dirty="0" smtClean="0">
                <a:solidFill>
                  <a:schemeClr val="accent2"/>
                </a:solidFill>
              </a:rPr>
              <a:t>水</a:t>
            </a:r>
            <a:r>
              <a:rPr lang="zh-TW" altLang="en-US" dirty="0" smtClean="0">
                <a:solidFill>
                  <a:schemeClr val="tx2"/>
                </a:solidFill>
              </a:rPr>
              <a:t>和</a:t>
            </a:r>
            <a:r>
              <a:rPr lang="zh-TW" altLang="en-US" dirty="0" smtClean="0">
                <a:solidFill>
                  <a:srgbClr val="FFFF00"/>
                </a:solidFill>
              </a:rPr>
              <a:t>沙</a:t>
            </a:r>
            <a:r>
              <a:rPr lang="zh-TW" altLang="en-US" dirty="0">
                <a:solidFill>
                  <a:srgbClr val="FFFF00"/>
                </a:solidFill>
              </a:rPr>
              <a:t>子</a:t>
            </a:r>
            <a:r>
              <a:rPr lang="en-US" altLang="zh-TW" sz="4000" dirty="0" smtClean="0">
                <a:solidFill>
                  <a:srgbClr val="FFFF00"/>
                </a:solidFill>
              </a:rPr>
              <a:t/>
            </a:r>
            <a:br>
              <a:rPr lang="en-US" altLang="zh-TW" sz="4000" dirty="0" smtClean="0">
                <a:solidFill>
                  <a:srgbClr val="FFFF00"/>
                </a:solidFill>
              </a:rPr>
            </a:br>
            <a:endParaRPr lang="zh-TW" altLang="en-US" dirty="0">
              <a:solidFill>
                <a:srgbClr val="FFFF00"/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00465">
            <a:off x="4780827" y="1624227"/>
            <a:ext cx="7254382" cy="293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22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25</TotalTime>
  <Words>18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我喜歡游泳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我喜歡游泳</dc:title>
  <dc:creator>Windows 使用者</dc:creator>
  <cp:lastModifiedBy>Windows 使用者</cp:lastModifiedBy>
  <cp:revision>6</cp:revision>
  <dcterms:created xsi:type="dcterms:W3CDTF">2022-09-06T06:59:51Z</dcterms:created>
  <dcterms:modified xsi:type="dcterms:W3CDTF">2022-11-29T07:01:59Z</dcterms:modified>
</cp:coreProperties>
</file>