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82064-E412-45A1-96C2-09D3090277F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C4DAB93-FB89-49B2-AF7B-F6982BA0F0E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688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82064-E412-45A1-96C2-09D3090277F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DAB93-FB89-49B2-AF7B-F6982BA0F0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0505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82064-E412-45A1-96C2-09D3090277F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DAB93-FB89-49B2-AF7B-F6982BA0F0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8096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82064-E412-45A1-96C2-09D3090277F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DAB93-FB89-49B2-AF7B-F6982BA0F0E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72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82064-E412-45A1-96C2-09D3090277F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DAB93-FB89-49B2-AF7B-F6982BA0F0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8054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82064-E412-45A1-96C2-09D3090277F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DAB93-FB89-49B2-AF7B-F6982BA0F0E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71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82064-E412-45A1-96C2-09D3090277F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DAB93-FB89-49B2-AF7B-F6982BA0F0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8861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82064-E412-45A1-96C2-09D3090277F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DAB93-FB89-49B2-AF7B-F6982BA0F0E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266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82064-E412-45A1-96C2-09D3090277F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DAB93-FB89-49B2-AF7B-F6982BA0F0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8905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82064-E412-45A1-96C2-09D3090277F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DAB93-FB89-49B2-AF7B-F6982BA0F0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5722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82064-E412-45A1-96C2-09D3090277F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DAB93-FB89-49B2-AF7B-F6982BA0F0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5150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1F682064-E412-45A1-96C2-09D3090277F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DAB93-FB89-49B2-AF7B-F6982BA0F0E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224370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11807" y="3428998"/>
            <a:ext cx="8191175" cy="2268559"/>
          </a:xfrm>
        </p:spPr>
        <p:txBody>
          <a:bodyPr/>
          <a:lstStyle/>
          <a:p>
            <a:r>
              <a:rPr lang="zh-TW" altLang="en-US" dirty="0" smtClean="0"/>
              <a:t>我喜歡畫畫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smtClean="0"/>
              <a:t>我跟妹妹一起畫畫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0208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66049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TM16401375[[fn=麥迪遜]]</Template>
  <TotalTime>29</TotalTime>
  <Words>8</Words>
  <Application>Microsoft Office PowerPoint</Application>
  <PresentationFormat>寬螢幕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MS Shell Dlg 2</vt:lpstr>
      <vt:lpstr>Wingdings</vt:lpstr>
      <vt:lpstr>Wingdings 3</vt:lpstr>
      <vt:lpstr>Madison</vt:lpstr>
      <vt:lpstr>我喜歡畫畫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我喜歡畫畫</dc:title>
  <dc:creator>Windows 使用者</dc:creator>
  <cp:lastModifiedBy>Windows 使用者</cp:lastModifiedBy>
  <cp:revision>5</cp:revision>
  <dcterms:created xsi:type="dcterms:W3CDTF">2022-09-06T07:00:15Z</dcterms:created>
  <dcterms:modified xsi:type="dcterms:W3CDTF">2022-09-13T06:56:09Z</dcterms:modified>
</cp:coreProperties>
</file>