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72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54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644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378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696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0149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3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696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9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15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72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7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85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20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42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51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9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7471F8-A370-40AB-8225-A3FD527F1A96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394C39-EFF1-4D46-BA94-D626CD14F0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431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030789" cy="695642"/>
          </a:xfrm>
        </p:spPr>
        <p:txBody>
          <a:bodyPr/>
          <a:lstStyle/>
          <a:p>
            <a:r>
              <a:rPr lang="zh-TW" altLang="en-US" dirty="0" smtClean="0"/>
              <a:t>我會跟爸爸一起去運動中心</a:t>
            </a:r>
            <a:r>
              <a:rPr lang="zh-TW" altLang="en-US" dirty="0" smtClean="0"/>
              <a:t>游泳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313077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2022-09-06T06:59:58Z</dcterms:created>
  <dcterms:modified xsi:type="dcterms:W3CDTF">2022-09-13T07:05:17Z</dcterms:modified>
</cp:coreProperties>
</file>