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8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19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8339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5160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2969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374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5822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9111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085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346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4331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39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7689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87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794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966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661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EAA96-6D9B-4286-8941-1E9D0950340C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9AA13-982D-4BFA-A084-58843709F0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89753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  <p:sldLayoutId id="214748385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193067" y="2233749"/>
            <a:ext cx="5318183" cy="93721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我喜歡溜雙排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輪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51352" y="3331029"/>
            <a:ext cx="6801612" cy="1262709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我喜歡和表妹在我家騎樓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溜雙排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輪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2364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TM04033921[[fn=大馬士革風]]</Template>
  <TotalTime>25</TotalTime>
  <Words>18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Rockwell</vt:lpstr>
      <vt:lpstr>新細明體</vt:lpstr>
      <vt:lpstr>Arial</vt:lpstr>
      <vt:lpstr>Bookman Old Style</vt:lpstr>
      <vt:lpstr>Damask</vt:lpstr>
      <vt:lpstr>我喜歡溜雙排輪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我喜歡溜雙排輪鞋</dc:title>
  <dc:creator>Windows 使用者</dc:creator>
  <cp:lastModifiedBy>Windows 使用者</cp:lastModifiedBy>
  <cp:revision>5</cp:revision>
  <dcterms:created xsi:type="dcterms:W3CDTF">2022-09-06T07:00:33Z</dcterms:created>
  <dcterms:modified xsi:type="dcterms:W3CDTF">2022-09-13T06:54:36Z</dcterms:modified>
</cp:coreProperties>
</file>