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5119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5183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55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616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6478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3507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98011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927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768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5539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1231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2419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166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9910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8890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469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096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C239A1B-0EBD-4DB9-859F-108D0AE516A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97C5366-E57D-405D-8B8D-F135B986ED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80266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  <p:sldLayoutId id="2147483792" r:id="rId15"/>
    <p:sldLayoutId id="2147483793" r:id="rId16"/>
    <p:sldLayoutId id="21474837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87131" y="574766"/>
            <a:ext cx="4059781" cy="910775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3">
                    <a:lumMod val="75000"/>
                  </a:schemeClr>
                </a:solidFill>
              </a:rPr>
              <a:t>我喜歡打電動</a:t>
            </a:r>
            <a:endParaRPr lang="zh-TW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719843" y="1645920"/>
            <a:ext cx="5927770" cy="822961"/>
          </a:xfrm>
        </p:spPr>
        <p:txBody>
          <a:bodyPr>
            <a:normAutofit fontScale="92500"/>
          </a:bodyPr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我喜歡打</a:t>
            </a:r>
            <a:r>
              <a:rPr lang="en-US" altLang="zh-TW" dirty="0" smtClean="0">
                <a:solidFill>
                  <a:srgbClr val="FFFF00"/>
                </a:solidFill>
              </a:rPr>
              <a:t>SWITCH</a:t>
            </a:r>
            <a:r>
              <a:rPr lang="zh-TW" altLang="en-US" dirty="0" smtClean="0">
                <a:solidFill>
                  <a:srgbClr val="FFFF00"/>
                </a:solidFill>
              </a:rPr>
              <a:t>裡的一個可以和其他玩家連線的</a:t>
            </a:r>
            <a:r>
              <a:rPr lang="zh-TW" altLang="en-US" dirty="0" smtClean="0">
                <a:solidFill>
                  <a:srgbClr val="FFFF00"/>
                </a:solidFill>
              </a:rPr>
              <a:t>遊戲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r>
              <a:rPr lang="zh-TW" altLang="en-US" dirty="0" smtClean="0">
                <a:solidFill>
                  <a:srgbClr val="FFFF00"/>
                </a:solidFill>
              </a:rPr>
              <a:t>有時候我會獲得勝利哦</a:t>
            </a:r>
            <a:r>
              <a:rPr lang="en-US" altLang="zh-TW" dirty="0" smtClean="0">
                <a:solidFill>
                  <a:srgbClr val="FFFF00"/>
                </a:solidFill>
              </a:rPr>
              <a:t>!</a:t>
            </a:r>
            <a:endParaRPr lang="zh-TW" altLang="en-US" dirty="0">
              <a:solidFill>
                <a:srgbClr val="FFFF00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843" y="2733763"/>
            <a:ext cx="2622371" cy="26515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886494569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</TotalTime>
  <Words>25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我喜歡打電動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我喜歡打電動</dc:title>
  <dc:creator>Windows 使用者</dc:creator>
  <cp:lastModifiedBy>Windows 使用者</cp:lastModifiedBy>
  <cp:revision>7</cp:revision>
  <dcterms:created xsi:type="dcterms:W3CDTF">2022-09-06T06:59:57Z</dcterms:created>
  <dcterms:modified xsi:type="dcterms:W3CDTF">2022-09-13T06:56:29Z</dcterms:modified>
</cp:coreProperties>
</file>