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8729-1D57-4884-A29C-565A8E00545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7752-E8E8-4140-B446-AA41F42BA2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5430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8729-1D57-4884-A29C-565A8E00545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7752-E8E8-4140-B446-AA41F42BA2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2260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8729-1D57-4884-A29C-565A8E00545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7752-E8E8-4140-B446-AA41F42BA2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4484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8729-1D57-4884-A29C-565A8E00545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7752-E8E8-4140-B446-AA41F42BA2F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5091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8729-1D57-4884-A29C-565A8E00545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7752-E8E8-4140-B446-AA41F42BA2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19588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8729-1D57-4884-A29C-565A8E00545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7752-E8E8-4140-B446-AA41F42BA2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9527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8729-1D57-4884-A29C-565A8E00545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7752-E8E8-4140-B446-AA41F42BA2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1097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8729-1D57-4884-A29C-565A8E00545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7752-E8E8-4140-B446-AA41F42BA2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07844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8729-1D57-4884-A29C-565A8E00545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7752-E8E8-4140-B446-AA41F42BA2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8986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8729-1D57-4884-A29C-565A8E00545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7752-E8E8-4140-B446-AA41F42BA2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320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8729-1D57-4884-A29C-565A8E00545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7752-E8E8-4140-B446-AA41F42BA2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4563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8729-1D57-4884-A29C-565A8E00545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7752-E8E8-4140-B446-AA41F42BA2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5626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8729-1D57-4884-A29C-565A8E00545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7752-E8E8-4140-B446-AA41F42BA2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4387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8729-1D57-4884-A29C-565A8E00545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7752-E8E8-4140-B446-AA41F42BA2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8607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8729-1D57-4884-A29C-565A8E00545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7752-E8E8-4140-B446-AA41F42BA2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1681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8729-1D57-4884-A29C-565A8E00545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7752-E8E8-4140-B446-AA41F42BA2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4031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8729-1D57-4884-A29C-565A8E00545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37752-E8E8-4140-B446-AA41F42BA2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95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2AB8729-1D57-4884-A29C-565A8E005459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5137752-E8E8-4140-B446-AA41F42BA2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877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052355" y="2325189"/>
            <a:ext cx="6091646" cy="962706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我喜歡和</a:t>
            </a:r>
            <a:r>
              <a:rPr lang="zh-TW" altLang="en-US" dirty="0" smtClean="0">
                <a:solidFill>
                  <a:srgbClr val="00B0F0"/>
                </a:solidFill>
              </a:rPr>
              <a:t>爸爸媽媽玩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725783" y="3605348"/>
            <a:ext cx="6300651" cy="16002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50"/>
                </a:solidFill>
              </a:rPr>
              <a:t>我每次和</a:t>
            </a:r>
            <a:r>
              <a:rPr lang="zh-TW" altLang="en-US" dirty="0" smtClean="0">
                <a:solidFill>
                  <a:srgbClr val="00B050"/>
                </a:solidFill>
              </a:rPr>
              <a:t>爸爸媽媽玩他們都會</a:t>
            </a:r>
            <a:r>
              <a:rPr lang="zh-TW" altLang="en-US" dirty="0" smtClean="0">
                <a:solidFill>
                  <a:srgbClr val="00B050"/>
                </a:solidFill>
              </a:rPr>
              <a:t>做很好笑的動作</a:t>
            </a:r>
            <a:endParaRPr lang="en-US" altLang="zh-TW" dirty="0" smtClean="0">
              <a:solidFill>
                <a:srgbClr val="00B050"/>
              </a:solidFill>
            </a:endParaRPr>
          </a:p>
          <a:p>
            <a:r>
              <a:rPr lang="zh-TW" altLang="en-US" dirty="0" smtClean="0">
                <a:solidFill>
                  <a:srgbClr val="00B050"/>
                </a:solidFill>
              </a:rPr>
              <a:t>我每次都笑哈哈的</a:t>
            </a:r>
            <a:endParaRPr lang="en-US" altLang="zh-TW" dirty="0" smtClean="0">
              <a:solidFill>
                <a:srgbClr val="00B050"/>
              </a:solidFill>
            </a:endParaRPr>
          </a:p>
          <a:p>
            <a:r>
              <a:rPr lang="zh-TW" altLang="en-US" dirty="0" smtClean="0">
                <a:solidFill>
                  <a:srgbClr val="00B050"/>
                </a:solidFill>
              </a:rPr>
              <a:t>爸爸媽媽</a:t>
            </a:r>
            <a:r>
              <a:rPr lang="zh-TW" altLang="en-US" dirty="0" smtClean="0">
                <a:solidFill>
                  <a:srgbClr val="00B050"/>
                </a:solidFill>
              </a:rPr>
              <a:t>有時候</a:t>
            </a:r>
            <a:r>
              <a:rPr lang="zh-TW" altLang="en-US" dirty="0" smtClean="0">
                <a:solidFill>
                  <a:srgbClr val="00B050"/>
                </a:solidFill>
              </a:rPr>
              <a:t>會和我一起玩桌遊</a:t>
            </a:r>
            <a:endParaRPr lang="zh-TW" altLang="en-US" dirty="0">
              <a:solidFill>
                <a:srgbClr val="00B050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1757" y="3287895"/>
            <a:ext cx="4550243" cy="3497203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00" y="578199"/>
            <a:ext cx="2161400" cy="2709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9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25</TotalTime>
  <Words>34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我喜歡和爸爸媽媽玩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我喜歡和爸爸玩</dc:title>
  <dc:creator>Windows 使用者</dc:creator>
  <cp:lastModifiedBy>Windows 使用者</cp:lastModifiedBy>
  <cp:revision>5</cp:revision>
  <dcterms:created xsi:type="dcterms:W3CDTF">2022-09-06T06:59:42Z</dcterms:created>
  <dcterms:modified xsi:type="dcterms:W3CDTF">2022-09-13T06:54:11Z</dcterms:modified>
</cp:coreProperties>
</file>