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69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81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8599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184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008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3201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563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320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48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63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73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47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42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90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55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20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42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EAFBCF4-7579-49A7-8099-1B122499862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A36FE67-441E-4D5A-8C84-A52676410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45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54000">
              <a:srgbClr val="E7C8EF"/>
            </a:gs>
            <a:gs pos="43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227908"/>
            <a:ext cx="3971109" cy="115969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我喜歡游泳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" y="2387599"/>
            <a:ext cx="3383281" cy="51696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</a:rPr>
              <a:t>我覺得好好玩</a:t>
            </a:r>
            <a:endParaRPr lang="zh-TW" altLang="en-US" dirty="0">
              <a:solidFill>
                <a:srgbClr val="FF66FF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379" y="1069464"/>
            <a:ext cx="9553242" cy="4719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05682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34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2022-09-06T07:00:13Z</dcterms:created>
  <dcterms:modified xsi:type="dcterms:W3CDTF">2022-09-13T07:05:09Z</dcterms:modified>
</cp:coreProperties>
</file>