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509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76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60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8367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343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3761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931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5991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34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263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4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5320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35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631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508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571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2781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6F80823-E459-4348-9250-034B7DDABB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E77BC66-61CE-47CD-941D-8358CAC33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89959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91194" y="840261"/>
            <a:ext cx="8001000" cy="2971801"/>
          </a:xfrm>
        </p:spPr>
        <p:txBody>
          <a:bodyPr/>
          <a:lstStyle/>
          <a:p>
            <a:r>
              <a:rPr lang="zh-TW" altLang="en-US" dirty="0" smtClean="0"/>
              <a:t>我喜歡玩遊戲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09625" y="3835526"/>
            <a:ext cx="6400800" cy="1947333"/>
          </a:xfrm>
        </p:spPr>
        <p:txBody>
          <a:bodyPr/>
          <a:lstStyle/>
          <a:p>
            <a:r>
              <a:rPr lang="zh-TW" altLang="en-US" dirty="0" smtClean="0"/>
              <a:t>因為可以交到好朋友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3526971" y="1776549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522955" y="4255138"/>
            <a:ext cx="5329646" cy="822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20434" y="1864153"/>
            <a:ext cx="1397725" cy="2945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11994" y="1518357"/>
            <a:ext cx="512718" cy="2943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234315" y="1233975"/>
            <a:ext cx="6048102" cy="5822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肘形接點 9"/>
          <p:cNvCxnSpPr/>
          <p:nvPr/>
        </p:nvCxnSpPr>
        <p:spPr>
          <a:xfrm rot="10800000">
            <a:off x="5460274" y="1822268"/>
            <a:ext cx="304256" cy="14627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肘形接點 11"/>
          <p:cNvCxnSpPr/>
          <p:nvPr/>
        </p:nvCxnSpPr>
        <p:spPr>
          <a:xfrm rot="10800000" flipV="1">
            <a:off x="2068830" y="5643157"/>
            <a:ext cx="27761" cy="2675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圖片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912" y="1403807"/>
            <a:ext cx="2918564" cy="3482236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155122" y="0"/>
            <a:ext cx="158387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等腰三角形 17"/>
          <p:cNvSpPr/>
          <p:nvPr/>
        </p:nvSpPr>
        <p:spPr>
          <a:xfrm>
            <a:off x="339634" y="522514"/>
            <a:ext cx="5424896" cy="8044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 rot="10800000">
            <a:off x="966651" y="2050848"/>
            <a:ext cx="59141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zh-TW" altLang="en-US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你好</a:t>
            </a:r>
            <a:endParaRPr lang="zh-TW" alt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字方塊 21"/>
              <p:cNvSpPr txBox="1"/>
              <p:nvPr/>
            </p:nvSpPr>
            <p:spPr>
              <a:xfrm>
                <a:off x="4758145" y="3054445"/>
                <a:ext cx="2697480" cy="749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altLang="zh-TW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pt-BR" altLang="zh-TW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pt-BR" altLang="zh-TW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altLang="zh-TW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altLang="zh-TW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pt-BR" altLang="zh-TW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pt-BR" altLang="zh-TW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pt-BR" altLang="zh-TW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altLang="zh-TW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pt-BR" altLang="zh-TW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den>
                              </m:f>
                            </m:e>
                          </m:d>
                          <m:sSup>
                            <m:sSupPr>
                              <m:ctrlP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sSup>
                            <m:sSupPr>
                              <m:ctrlP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BR" altLang="zh-TW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zh-TW" altLang="en-US" dirty="0"/>
              </a:p>
            </p:txBody>
          </p:sp>
        </mc:Choice>
        <mc:Fallback>
          <p:sp>
            <p:nvSpPr>
              <p:cNvPr id="22" name="文字方塊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145" y="3054445"/>
                <a:ext cx="2697480" cy="749110"/>
              </a:xfrm>
              <a:prstGeom prst="rect">
                <a:avLst/>
              </a:prstGeom>
              <a:blipFill>
                <a:blip r:embed="rId3"/>
                <a:stretch>
                  <a:fillRect b="-81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594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</TotalTime>
  <Words>47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Cambria Math</vt:lpstr>
      <vt:lpstr>Century Gothic</vt:lpstr>
      <vt:lpstr>Wingdings 3</vt:lpstr>
      <vt:lpstr>切割線</vt:lpstr>
      <vt:lpstr>我喜歡玩遊戲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我喜歡玩遊戲</dc:title>
  <dc:creator>Windows 使用者</dc:creator>
  <cp:lastModifiedBy>Windows 使用者</cp:lastModifiedBy>
  <cp:revision>7</cp:revision>
  <dcterms:created xsi:type="dcterms:W3CDTF">2022-09-06T06:59:18Z</dcterms:created>
  <dcterms:modified xsi:type="dcterms:W3CDTF">2022-09-13T06:53:37Z</dcterms:modified>
  <cp:contentStatus/>
</cp:coreProperties>
</file>