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1626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4798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6052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5182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1451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7674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4228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33578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574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6070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858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056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0753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4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294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7163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878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539F21E-48DA-466F-A20B-299EB4819DC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9386F7F-5146-4E68-AE73-05181B2F30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8317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93818" y="1043986"/>
            <a:ext cx="9144000" cy="2387600"/>
          </a:xfrm>
        </p:spPr>
        <p:txBody>
          <a:bodyPr/>
          <a:lstStyle/>
          <a:p>
            <a:r>
              <a:rPr lang="zh-TW" altLang="en-US" dirty="0" smtClean="0"/>
              <a:t>我喜歡玩遊戲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因為好玩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89883440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</TotalTime>
  <Words>5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我喜歡玩遊戲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我喜歡玩遊戲</dc:title>
  <dc:creator>Windows 使用者</dc:creator>
  <cp:lastModifiedBy>Windows 使用者</cp:lastModifiedBy>
  <cp:revision>3</cp:revision>
  <dcterms:created xsi:type="dcterms:W3CDTF">2022-09-06T07:01:43Z</dcterms:created>
  <dcterms:modified xsi:type="dcterms:W3CDTF">2022-09-13T07:15:34Z</dcterms:modified>
</cp:coreProperties>
</file>