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8376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9706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9712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7144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5520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251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953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7290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101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74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87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40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926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61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8909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618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69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CA1E38A-9DAB-4921-80F3-DAE5B431FF50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FAA650F-9C35-4A88-8A95-9CA1E000B1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112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我喜歡玩電腦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因為有很多應用程式</a:t>
            </a:r>
            <a:endParaRPr lang="en-US" altLang="zh-TW" dirty="0" smtClean="0"/>
          </a:p>
          <a:p>
            <a:r>
              <a:rPr lang="zh-TW" altLang="en-US" dirty="0" smtClean="0"/>
              <a:t>然後有很多遊戲</a:t>
            </a:r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347" y="3429482"/>
            <a:ext cx="1959674" cy="331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288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24</TotalTime>
  <Words>12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我喜歡玩電腦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我喜歡玩電腦</dc:title>
  <dc:creator>Windows 使用者</dc:creator>
  <cp:lastModifiedBy>Windows 使用者</cp:lastModifiedBy>
  <cp:revision>5</cp:revision>
  <dcterms:created xsi:type="dcterms:W3CDTF">2022-09-06T07:00:15Z</dcterms:created>
  <dcterms:modified xsi:type="dcterms:W3CDTF">2022-09-13T06:55:36Z</dcterms:modified>
</cp:coreProperties>
</file>