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98" r:id="rId2"/>
  </p:sldMasterIdLst>
  <p:sldIdLst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7252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472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603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1586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6881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33848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4692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58130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0633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57115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735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8261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3781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0285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49476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6048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72876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0187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39434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27719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932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44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8565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292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13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0278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7217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5541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814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0EACB-E3DB-4D11-9FEB-420390BD9C53}" type="datetimeFigureOut">
              <a:rPr lang="zh-TW" altLang="en-US" smtClean="0"/>
              <a:t>2022/9/13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79301-E35C-4F35-ADFF-DC4047E911E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29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  <p:sldLayoutId id="2147483801" r:id="rId3"/>
    <p:sldLayoutId id="2147483802" r:id="rId4"/>
    <p:sldLayoutId id="2147483803" r:id="rId5"/>
    <p:sldLayoutId id="2147483804" r:id="rId6"/>
    <p:sldLayoutId id="2147483805" r:id="rId7"/>
    <p:sldLayoutId id="2147483806" r:id="rId8"/>
    <p:sldLayoutId id="2147483807" r:id="rId9"/>
    <p:sldLayoutId id="2147483808" r:id="rId10"/>
    <p:sldLayoutId id="2147483809" r:id="rId11"/>
    <p:sldLayoutId id="2147483810" r:id="rId12"/>
    <p:sldLayoutId id="2147483811" r:id="rId13"/>
    <p:sldLayoutId id="2147483812" r:id="rId14"/>
    <p:sldLayoutId id="2147483813" r:id="rId15"/>
    <p:sldLayoutId id="2147483814" r:id="rId16"/>
    <p:sldLayoutId id="214748381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我喜歡游泳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我和哥哥去游泳池</a:t>
            </a:r>
            <a:endParaRPr lang="en-US" altLang="zh-TW" dirty="0" smtClean="0"/>
          </a:p>
          <a:p>
            <a:r>
              <a:rPr lang="zh-TW" altLang="en-US" dirty="0" smtClean="0"/>
              <a:t>游泳</a:t>
            </a:r>
            <a:endParaRPr lang="zh-TW" altLang="en-US" dirty="0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61771">
            <a:off x="7509818" y="914363"/>
            <a:ext cx="3441861" cy="274162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285417">
            <a:off x="5188814" y="3004870"/>
            <a:ext cx="2634970" cy="214667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944" y="879882"/>
            <a:ext cx="1721251" cy="1843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813697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TM02900722[[fn=離子會議室]]</Template>
  <TotalTime>26</TotalTime>
  <Words>9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我喜歡游泳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我喜歡游泳</dc:title>
  <dc:creator>Windows 使用者</dc:creator>
  <cp:lastModifiedBy>Windows 使用者</cp:lastModifiedBy>
  <cp:revision>5</cp:revision>
  <dcterms:created xsi:type="dcterms:W3CDTF">2022-09-06T07:00:22Z</dcterms:created>
  <dcterms:modified xsi:type="dcterms:W3CDTF">2022-09-13T06:56:03Z</dcterms:modified>
</cp:coreProperties>
</file>