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76754695-1B1B-4E88-81FF-58BDF76EEB2E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F4D3A1F1-56D7-4969-8A88-6AD335EEC2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372809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54695-1B1B-4E88-81FF-58BDF76EEB2E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3A1F1-56D7-4969-8A88-6AD335EEC2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9062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54695-1B1B-4E88-81FF-58BDF76EEB2E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3A1F1-56D7-4969-8A88-6AD335EEC2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08073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54695-1B1B-4E88-81FF-58BDF76EEB2E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3A1F1-56D7-4969-8A88-6AD335EEC27A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033250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54695-1B1B-4E88-81FF-58BDF76EEB2E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3A1F1-56D7-4969-8A88-6AD335EEC2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90232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54695-1B1B-4E88-81FF-58BDF76EEB2E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3A1F1-56D7-4969-8A88-6AD335EEC2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65120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54695-1B1B-4E88-81FF-58BDF76EEB2E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3A1F1-56D7-4969-8A88-6AD335EEC2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39259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54695-1B1B-4E88-81FF-58BDF76EEB2E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3A1F1-56D7-4969-8A88-6AD335EEC2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549017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54695-1B1B-4E88-81FF-58BDF76EEB2E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3A1F1-56D7-4969-8A88-6AD335EEC2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411794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54695-1B1B-4E88-81FF-58BDF76EEB2E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3A1F1-56D7-4969-8A88-6AD335EEC2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878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54695-1B1B-4E88-81FF-58BDF76EEB2E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3A1F1-56D7-4969-8A88-6AD335EEC2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3761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54695-1B1B-4E88-81FF-58BDF76EEB2E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3A1F1-56D7-4969-8A88-6AD335EEC2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18166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54695-1B1B-4E88-81FF-58BDF76EEB2E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3A1F1-56D7-4969-8A88-6AD335EEC2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4518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54695-1B1B-4E88-81FF-58BDF76EEB2E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3A1F1-56D7-4969-8A88-6AD335EEC2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0135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54695-1B1B-4E88-81FF-58BDF76EEB2E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3A1F1-56D7-4969-8A88-6AD335EEC2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39978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54695-1B1B-4E88-81FF-58BDF76EEB2E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3A1F1-56D7-4969-8A88-6AD335EEC2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537629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754695-1B1B-4E88-81FF-58BDF76EEB2E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D3A1F1-56D7-4969-8A88-6AD335EEC2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905956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754695-1B1B-4E88-81FF-58BDF76EEB2E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D3A1F1-56D7-4969-8A88-6AD335EEC2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6986857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  <p:sldLayoutId id="2147483725" r:id="rId12"/>
    <p:sldLayoutId id="2147483726" r:id="rId13"/>
    <p:sldLayoutId id="2147483727" r:id="rId14"/>
    <p:sldLayoutId id="2147483728" r:id="rId15"/>
    <p:sldLayoutId id="2147483729" r:id="rId16"/>
    <p:sldLayoutId id="2147483730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848915" y="743540"/>
            <a:ext cx="8791575" cy="2387600"/>
          </a:xfrm>
        </p:spPr>
        <p:txBody>
          <a:bodyPr/>
          <a:lstStyle/>
          <a:p>
            <a:r>
              <a:rPr lang="zh-TW" altLang="en-US" dirty="0" smtClean="0"/>
              <a:t>我喜歡捷運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848915" y="3732666"/>
            <a:ext cx="4785633" cy="1048339"/>
          </a:xfrm>
        </p:spPr>
        <p:txBody>
          <a:bodyPr/>
          <a:lstStyle/>
          <a:p>
            <a:r>
              <a:rPr lang="zh-TW" altLang="en-US" dirty="0" smtClean="0"/>
              <a:t>因為捷運帶來城市的便利性</a:t>
            </a:r>
            <a:endParaRPr lang="en-US" altLang="zh-TW" dirty="0" smtClean="0"/>
          </a:p>
          <a:p>
            <a:r>
              <a:rPr lang="zh-TW" altLang="en-US" dirty="0" smtClean="0"/>
              <a:t>且捷運的速度很快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6241704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電路">
  <a:themeElements>
    <a:clrScheme name="電路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電路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電路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TM04033919[[fn=電路]]</Template>
  <TotalTime>13</TotalTime>
  <Words>16</Words>
  <Application>Microsoft Office PowerPoint</Application>
  <PresentationFormat>寬螢幕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Tw Cen MT</vt:lpstr>
      <vt:lpstr>新細明體</vt:lpstr>
      <vt:lpstr>Arial</vt:lpstr>
      <vt:lpstr>Trebuchet MS</vt:lpstr>
      <vt:lpstr>電路</vt:lpstr>
      <vt:lpstr>我喜歡捷運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我喜歡捷運</dc:title>
  <dc:creator>Windows 使用者</dc:creator>
  <cp:lastModifiedBy>Windows 使用者</cp:lastModifiedBy>
  <cp:revision>3</cp:revision>
  <dcterms:created xsi:type="dcterms:W3CDTF">2022-09-06T07:00:07Z</dcterms:created>
  <dcterms:modified xsi:type="dcterms:W3CDTF">2022-09-06T07:13:15Z</dcterms:modified>
</cp:coreProperties>
</file>