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254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65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74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1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29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1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45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19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76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3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97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75742-AFE2-4BB0-AEF9-43F1BF6DD9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AE16D-CF9C-4762-AD42-FD7E8CE2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10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我喜歡打球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38697" y="3108960"/>
            <a:ext cx="8948057" cy="1677218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endParaRPr lang="en-US" altLang="zh-TW" sz="3600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endParaRPr lang="en-US" altLang="zh-TW" sz="3600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zh-TW" altLang="en-US" sz="3600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假日跟哥哥一起去打球遇到很多很厲害的人</a:t>
            </a:r>
            <a:endParaRPr lang="zh-TW" altLang="en-US" sz="3600" dirty="0">
              <a:solidFill>
                <a:srgbClr val="00B0F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4200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我喜歡打球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我喜歡打球</dc:title>
  <dc:creator>Windows 使用者</dc:creator>
  <cp:lastModifiedBy>Windows 使用者</cp:lastModifiedBy>
  <cp:revision>2</cp:revision>
  <dcterms:created xsi:type="dcterms:W3CDTF">2022-09-13T06:48:51Z</dcterms:created>
  <dcterms:modified xsi:type="dcterms:W3CDTF">2022-12-13T07:05:49Z</dcterms:modified>
</cp:coreProperties>
</file>