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D992A2E-0FDF-469F-BE66-3E58EB5171B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4318B8C9-8C34-401F-A153-0443B24C0A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9100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92A2E-0FDF-469F-BE66-3E58EB5171B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8B8C9-8C34-401F-A153-0443B24C0A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6737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92A2E-0FDF-469F-BE66-3E58EB5171B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8B8C9-8C34-401F-A153-0443B24C0A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93190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92A2E-0FDF-469F-BE66-3E58EB5171B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8B8C9-8C34-401F-A153-0443B24C0A3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377704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92A2E-0FDF-469F-BE66-3E58EB5171B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8B8C9-8C34-401F-A153-0443B24C0A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96062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92A2E-0FDF-469F-BE66-3E58EB5171B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8B8C9-8C34-401F-A153-0443B24C0A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2414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92A2E-0FDF-469F-BE66-3E58EB5171B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8B8C9-8C34-401F-A153-0443B24C0A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08746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92A2E-0FDF-469F-BE66-3E58EB5171B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8B8C9-8C34-401F-A153-0443B24C0A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14224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92A2E-0FDF-469F-BE66-3E58EB5171B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8B8C9-8C34-401F-A153-0443B24C0A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7864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92A2E-0FDF-469F-BE66-3E58EB5171B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8B8C9-8C34-401F-A153-0443B24C0A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34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92A2E-0FDF-469F-BE66-3E58EB5171B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8B8C9-8C34-401F-A153-0443B24C0A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0441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92A2E-0FDF-469F-BE66-3E58EB5171B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8B8C9-8C34-401F-A153-0443B24C0A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4959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92A2E-0FDF-469F-BE66-3E58EB5171B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8B8C9-8C34-401F-A153-0443B24C0A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1764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92A2E-0FDF-469F-BE66-3E58EB5171B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8B8C9-8C34-401F-A153-0443B24C0A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0047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92A2E-0FDF-469F-BE66-3E58EB5171B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8B8C9-8C34-401F-A153-0443B24C0A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3186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92A2E-0FDF-469F-BE66-3E58EB5171B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8B8C9-8C34-401F-A153-0443B24C0A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5506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92A2E-0FDF-469F-BE66-3E58EB5171B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8B8C9-8C34-401F-A153-0443B24C0A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1053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992A2E-0FDF-469F-BE66-3E58EB5171B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8B8C9-8C34-401F-A153-0443B24C0A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94674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  <p:sldLayoutId id="2147483940" r:id="rId12"/>
    <p:sldLayoutId id="2147483941" r:id="rId13"/>
    <p:sldLayoutId id="2147483942" r:id="rId14"/>
    <p:sldLayoutId id="2147483943" r:id="rId15"/>
    <p:sldLayoutId id="2147483944" r:id="rId16"/>
    <p:sldLayoutId id="214748394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6565674" cy="2971801"/>
          </a:xfrm>
        </p:spPr>
        <p:txBody>
          <a:bodyPr/>
          <a:lstStyle/>
          <a:p>
            <a:r>
              <a:rPr lang="zh-TW" altLang="en-US" dirty="0" smtClean="0"/>
              <a:t>我</a:t>
            </a:r>
            <a:r>
              <a:rPr lang="zh-TW" altLang="en-US" dirty="0" smtClean="0"/>
              <a:t>喜歡騎腳踏車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我會在</a:t>
            </a:r>
            <a:r>
              <a:rPr lang="zh-TW" altLang="en-US" dirty="0" smtClean="0"/>
              <a:t>放假時和家人一起騎腳踏車</a:t>
            </a:r>
            <a:endParaRPr lang="en-US" altLang="zh-TW" dirty="0" smtClean="0"/>
          </a:p>
          <a:p>
            <a:endParaRPr lang="en-US" altLang="zh-TW" dirty="0" smtClean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6842" y="845315"/>
            <a:ext cx="2743284" cy="303285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639759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電路">
  <a:themeElements>
    <a:clrScheme name="電路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電路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電路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TM04033919[[fn=電路]]</Template>
  <TotalTime>26</TotalTime>
  <Words>14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Tw Cen MT</vt:lpstr>
      <vt:lpstr>新細明體</vt:lpstr>
      <vt:lpstr>Arial</vt:lpstr>
      <vt:lpstr>Trebuchet MS</vt:lpstr>
      <vt:lpstr>電路</vt:lpstr>
      <vt:lpstr>我喜歡騎腳踏車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我喜歡玩手機</dc:title>
  <dc:creator>Windows 使用者</dc:creator>
  <cp:lastModifiedBy>Windows 使用者</cp:lastModifiedBy>
  <cp:revision>5</cp:revision>
  <dcterms:created xsi:type="dcterms:W3CDTF">2022-09-06T07:00:09Z</dcterms:created>
  <dcterms:modified xsi:type="dcterms:W3CDTF">2022-09-13T06:54:10Z</dcterms:modified>
</cp:coreProperties>
</file>