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8EF97-8F5A-4816-B629-01962FE76B4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2EC4B-120B-49A1-A62B-18BB9C912C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3392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8EF97-8F5A-4816-B629-01962FE76B4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2EC4B-120B-49A1-A62B-18BB9C912C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0185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8EF97-8F5A-4816-B629-01962FE76B4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2EC4B-120B-49A1-A62B-18BB9C912C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895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8EF97-8F5A-4816-B629-01962FE76B4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2EC4B-120B-49A1-A62B-18BB9C912C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6418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8EF97-8F5A-4816-B629-01962FE76B4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2EC4B-120B-49A1-A62B-18BB9C912C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4961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8EF97-8F5A-4816-B629-01962FE76B4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2EC4B-120B-49A1-A62B-18BB9C912C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0968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8EF97-8F5A-4816-B629-01962FE76B4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2EC4B-120B-49A1-A62B-18BB9C912C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231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8EF97-8F5A-4816-B629-01962FE76B4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2EC4B-120B-49A1-A62B-18BB9C912C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5221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8EF97-8F5A-4816-B629-01962FE76B4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2EC4B-120B-49A1-A62B-18BB9C912C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1863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8EF97-8F5A-4816-B629-01962FE76B4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2EC4B-120B-49A1-A62B-18BB9C912C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2226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8EF97-8F5A-4816-B629-01962FE76B4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2EC4B-120B-49A1-A62B-18BB9C912C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6532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8EF97-8F5A-4816-B629-01962FE76B4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2EC4B-120B-49A1-A62B-18BB9C912C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2219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40525" y="2925037"/>
            <a:ext cx="5299166" cy="1124448"/>
          </a:xfrm>
        </p:spPr>
        <p:txBody>
          <a:bodyPr/>
          <a:lstStyle/>
          <a:p>
            <a:r>
              <a:rPr lang="zh-TW" altLang="en-US" dirty="0" smtClean="0"/>
              <a:t>我喜歡搭捷運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5159828"/>
            <a:ext cx="3061063" cy="529046"/>
          </a:xfrm>
        </p:spPr>
        <p:txBody>
          <a:bodyPr/>
          <a:lstStyle/>
          <a:p>
            <a:r>
              <a:rPr lang="zh-TW" altLang="en-US" dirty="0" smtClean="0"/>
              <a:t>我會在假日搭捷運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673781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我喜歡搭捷運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我喜歡玩電動</dc:title>
  <dc:creator>Windows 使用者</dc:creator>
  <cp:lastModifiedBy>Windows 使用者</cp:lastModifiedBy>
  <cp:revision>3</cp:revision>
  <dcterms:created xsi:type="dcterms:W3CDTF">2022-09-06T07:00:10Z</dcterms:created>
  <dcterms:modified xsi:type="dcterms:W3CDTF">2022-09-06T07:11:44Z</dcterms:modified>
</cp:coreProperties>
</file>