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55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045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5035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629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065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628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793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89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85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60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186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5607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62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72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3278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79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443EC-9CFB-4719-8C78-C5F62EB76725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77CAB-1BF0-4F4C-A7E8-B6FA6E394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307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1331" y="627017"/>
            <a:ext cx="4580119" cy="11887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我喜歡抓</a:t>
            </a:r>
            <a:r>
              <a:rPr lang="zh-TW" altLang="en-US" dirty="0" smtClean="0">
                <a:solidFill>
                  <a:srgbClr val="FFFF00"/>
                </a:solidFill>
              </a:rPr>
              <a:t>螃蟹</a:t>
            </a:r>
            <a:endParaRPr lang="zh-TW" altLang="en-US" sz="6100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01332" y="2002004"/>
            <a:ext cx="6400800" cy="194733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我會跟</a:t>
            </a:r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爸爸</a:t>
            </a:r>
            <a:r>
              <a:rPr lang="zh-TW" altLang="en-US" dirty="0" smtClean="0"/>
              <a:t>去海邊抓小生物非常有</a:t>
            </a:r>
            <a:r>
              <a:rPr lang="zh-TW" altLang="en-US" sz="2400" dirty="0" smtClean="0"/>
              <a:t>成就感</a:t>
            </a:r>
            <a:endParaRPr lang="zh-TW" altLang="en-US" sz="2800" dirty="0"/>
          </a:p>
          <a:p>
            <a:endParaRPr lang="en-US" altLang="zh-TW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840" y="1815737"/>
            <a:ext cx="4325160" cy="305453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22" y="3372594"/>
            <a:ext cx="3802935" cy="152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2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25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我喜歡抓螃蟹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我喜歡抓螃蟹</dc:title>
  <dc:creator>Windows 使用者</dc:creator>
  <cp:lastModifiedBy>Windows 使用者</cp:lastModifiedBy>
  <cp:revision>5</cp:revision>
  <dcterms:created xsi:type="dcterms:W3CDTF">2022-09-06T07:00:16Z</dcterms:created>
  <dcterms:modified xsi:type="dcterms:W3CDTF">2022-09-13T06:55:39Z</dcterms:modified>
</cp:coreProperties>
</file>