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610D-47FA-47DB-82D3-12A967FDF55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2CB18-7ACF-48B5-B5E9-02DA40D7AD9A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7012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610D-47FA-47DB-82D3-12A967FDF55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2CB18-7ACF-48B5-B5E9-02DA40D7AD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6449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610D-47FA-47DB-82D3-12A967FDF55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2CB18-7ACF-48B5-B5E9-02DA40D7AD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0298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610D-47FA-47DB-82D3-12A967FDF55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2CB18-7ACF-48B5-B5E9-02DA40D7AD9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30995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610D-47FA-47DB-82D3-12A967FDF55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2CB18-7ACF-48B5-B5E9-02DA40D7AD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14385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610D-47FA-47DB-82D3-12A967FDF55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2CB18-7ACF-48B5-B5E9-02DA40D7AD9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66836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610D-47FA-47DB-82D3-12A967FDF55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2CB18-7ACF-48B5-B5E9-02DA40D7AD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47772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610D-47FA-47DB-82D3-12A967FDF55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2CB18-7ACF-48B5-B5E9-02DA40D7AD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806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610D-47FA-47DB-82D3-12A967FDF55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2CB18-7ACF-48B5-B5E9-02DA40D7AD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9137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610D-47FA-47DB-82D3-12A967FDF55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2CB18-7ACF-48B5-B5E9-02DA40D7AD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6385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610D-47FA-47DB-82D3-12A967FDF55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2CB18-7ACF-48B5-B5E9-02DA40D7AD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279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610D-47FA-47DB-82D3-12A967FDF55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2CB18-7ACF-48B5-B5E9-02DA40D7AD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319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610D-47FA-47DB-82D3-12A967FDF55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2CB18-7ACF-48B5-B5E9-02DA40D7AD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5959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610D-47FA-47DB-82D3-12A967FDF55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2CB18-7ACF-48B5-B5E9-02DA40D7AD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793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610D-47FA-47DB-82D3-12A967FDF55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2CB18-7ACF-48B5-B5E9-02DA40D7AD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2970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610D-47FA-47DB-82D3-12A967FDF55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2CB18-7ACF-48B5-B5E9-02DA40D7AD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67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610D-47FA-47DB-82D3-12A967FDF55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2CB18-7ACF-48B5-B5E9-02DA40D7AD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770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4FD610D-47FA-47DB-82D3-12A967FDF55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372CB18-7ACF-48B5-B5E9-02DA40D7AD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99784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083174"/>
            <a:ext cx="9144000" cy="2518863"/>
          </a:xfrm>
        </p:spPr>
        <p:txBody>
          <a:bodyPr>
            <a:normAutofit/>
          </a:bodyPr>
          <a:lstStyle/>
          <a:p>
            <a:r>
              <a:rPr lang="zh-TW" altLang="en-US" sz="7200" dirty="0" smtClean="0"/>
              <a:t>我喜歡玩電腦</a:t>
            </a:r>
            <a:endParaRPr lang="zh-TW" altLang="en-US" sz="72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000" dirty="0" smtClean="0"/>
              <a:t>我會玩電腦</a:t>
            </a:r>
            <a:endParaRPr lang="zh-TW" altLang="en-US" sz="3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7199" y="4142572"/>
            <a:ext cx="6776592" cy="227187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277" y="313899"/>
            <a:ext cx="2236609" cy="5980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583125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27</TotalTime>
  <Words>8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我喜歡玩電腦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我喜歡玩電腦</dc:title>
  <dc:creator>Windows 使用者</dc:creator>
  <cp:lastModifiedBy>Windows 使用者</cp:lastModifiedBy>
  <cp:revision>4</cp:revision>
  <dcterms:created xsi:type="dcterms:W3CDTF">2022-09-06T07:00:22Z</dcterms:created>
  <dcterms:modified xsi:type="dcterms:W3CDTF">2022-09-13T06:55:44Z</dcterms:modified>
</cp:coreProperties>
</file>