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705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81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983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8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230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225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147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536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1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3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26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71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57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64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85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7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3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78C6BBC-7166-40DB-BC43-56F95133A17E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079913-D09D-46B7-B665-31AF22B5B8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7772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TIF"/><Relationship Id="rId5" Type="http://schemas.openxmlformats.org/officeDocument/2006/relationships/image" Target="../media/image7.TIF"/><Relationship Id="rId4" Type="http://schemas.openxmlformats.org/officeDocument/2006/relationships/image" Target="../media/image6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6354" y="2730136"/>
            <a:ext cx="7197726" cy="793445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我喜歡騎腳踏車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32320" y="3693401"/>
            <a:ext cx="4498068" cy="140546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我和爸爸去堤坊騎腳踏車</a:t>
            </a:r>
            <a:r>
              <a:rPr lang="en-US" altLang="zh-TW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,</a:t>
            </a:r>
          </a:p>
          <a:p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我覺得騎車不只可以運動</a:t>
            </a:r>
            <a:r>
              <a:rPr lang="en-US" altLang="zh-TW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,</a:t>
            </a:r>
            <a:r>
              <a:rPr lang="zh-TW" alt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還對身體有益健康</a:t>
            </a:r>
            <a:endParaRPr lang="zh-TW" alt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1" y="564444"/>
            <a:ext cx="4010296" cy="476288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40001" cy="112888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86" y="5625035"/>
            <a:ext cx="2378934" cy="126876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00" y="5625034"/>
            <a:ext cx="2743201" cy="12923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87" y="19775"/>
            <a:ext cx="2275088" cy="124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13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26</TotalTime>
  <Words>24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2022-09-06T07:00:01Z</dcterms:created>
  <dcterms:modified xsi:type="dcterms:W3CDTF">2022-09-13T06:54:12Z</dcterms:modified>
</cp:coreProperties>
</file>