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9" d="100"/>
          <a:sy n="69" d="100"/>
        </p:scale>
        <p:origin x="78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299EFB9-BD5F-471C-9388-052F7F88DF1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B0A0981F-54C6-4117-930D-F6C423EB8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4693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EFB9-BD5F-471C-9388-052F7F88DF1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981F-54C6-4117-930D-F6C423EB8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3916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EFB9-BD5F-471C-9388-052F7F88DF1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981F-54C6-4117-930D-F6C423EB8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8252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EFB9-BD5F-471C-9388-052F7F88DF1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981F-54C6-4117-930D-F6C423EB897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58496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EFB9-BD5F-471C-9388-052F7F88DF1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981F-54C6-4117-930D-F6C423EB8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6759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EFB9-BD5F-471C-9388-052F7F88DF1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981F-54C6-4117-930D-F6C423EB8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04409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EFB9-BD5F-471C-9388-052F7F88DF1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981F-54C6-4117-930D-F6C423EB8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2808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EFB9-BD5F-471C-9388-052F7F88DF1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981F-54C6-4117-930D-F6C423EB8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59063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EFB9-BD5F-471C-9388-052F7F88DF1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981F-54C6-4117-930D-F6C423EB8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2625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EFB9-BD5F-471C-9388-052F7F88DF1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981F-54C6-4117-930D-F6C423EB8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4236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EFB9-BD5F-471C-9388-052F7F88DF1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981F-54C6-4117-930D-F6C423EB8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9660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EFB9-BD5F-471C-9388-052F7F88DF1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981F-54C6-4117-930D-F6C423EB8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6866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EFB9-BD5F-471C-9388-052F7F88DF1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981F-54C6-4117-930D-F6C423EB8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8296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EFB9-BD5F-471C-9388-052F7F88DF1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981F-54C6-4117-930D-F6C423EB8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7437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EFB9-BD5F-471C-9388-052F7F88DF1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981F-54C6-4117-930D-F6C423EB8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321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EFB9-BD5F-471C-9388-052F7F88DF1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981F-54C6-4117-930D-F6C423EB8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4553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EFB9-BD5F-471C-9388-052F7F88DF1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0981F-54C6-4117-930D-F6C423EB8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6023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9EFB9-BD5F-471C-9388-052F7F88DF11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0981F-54C6-4117-930D-F6C423EB897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95156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"/><Relationship Id="rId2" Type="http://schemas.openxmlformats.org/officeDocument/2006/relationships/image" Target="../media/image3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41227" y="503431"/>
            <a:ext cx="8791575" cy="23876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</a:rPr>
              <a:t>我</a:t>
            </a:r>
            <a:r>
              <a:rPr lang="zh-TW" altLang="en-US" dirty="0" smtClean="0">
                <a:solidFill>
                  <a:srgbClr val="FFFF00"/>
                </a:solidFill>
              </a:rPr>
              <a:t>喜歡</a:t>
            </a:r>
            <a:r>
              <a:rPr lang="zh-TW" altLang="en-US" dirty="0" smtClean="0">
                <a:solidFill>
                  <a:srgbClr val="FFFF00"/>
                </a:solidFill>
              </a:rPr>
              <a:t>火</a:t>
            </a:r>
            <a:r>
              <a:rPr lang="zh-TW" altLang="en-US" dirty="0">
                <a:solidFill>
                  <a:srgbClr val="FFFF00"/>
                </a:solidFill>
              </a:rPr>
              <a:t>車</a:t>
            </a:r>
            <a:endParaRPr lang="zh-TW" altLang="en-US" dirty="0">
              <a:solidFill>
                <a:srgbClr val="FFFF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47408" y="3188388"/>
            <a:ext cx="3792857" cy="165576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FF00"/>
                </a:solidFill>
              </a:rPr>
              <a:t>假日時</a:t>
            </a:r>
            <a:r>
              <a:rPr lang="en-US" altLang="zh-TW" dirty="0" smtClean="0">
                <a:solidFill>
                  <a:srgbClr val="FFFF00"/>
                </a:solidFill>
              </a:rPr>
              <a:t>,</a:t>
            </a:r>
            <a:r>
              <a:rPr lang="zh-TW" altLang="en-US" dirty="0" smtClean="0">
                <a:solidFill>
                  <a:srgbClr val="FFFF00"/>
                </a:solidFill>
              </a:rPr>
              <a:t>我會和家人一起去搭火車和捷運</a:t>
            </a:r>
            <a:r>
              <a:rPr lang="en-US" altLang="zh-TW" dirty="0" smtClean="0">
                <a:solidFill>
                  <a:srgbClr val="FFFF00"/>
                </a:solidFill>
              </a:rPr>
              <a:t>.</a:t>
            </a:r>
            <a:endParaRPr lang="en-US" altLang="zh-TW" dirty="0" smtClean="0">
              <a:solidFill>
                <a:srgbClr val="FFFF00"/>
              </a:solidFill>
            </a:endParaRPr>
          </a:p>
          <a:p>
            <a:endParaRPr lang="zh-TW" altLang="en-US" dirty="0">
              <a:solidFill>
                <a:srgbClr val="FFFF00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13860">
            <a:off x="6502302" y="934465"/>
            <a:ext cx="4257141" cy="232723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89679">
            <a:off x="4819830" y="4209647"/>
            <a:ext cx="3451335" cy="1863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18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電路">
  <a:themeElements>
    <a:clrScheme name="電路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電路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電路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TM04033919[[fn=電路]]</Template>
  <TotalTime>27</TotalTime>
  <Words>17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Tw Cen MT</vt:lpstr>
      <vt:lpstr>新細明體</vt:lpstr>
      <vt:lpstr>Arial</vt:lpstr>
      <vt:lpstr>Trebuchet MS</vt:lpstr>
      <vt:lpstr>電路</vt:lpstr>
      <vt:lpstr>我喜歡火車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我喜歡玩水</dc:title>
  <dc:creator>Windows 使用者</dc:creator>
  <cp:lastModifiedBy>Windows 使用者</cp:lastModifiedBy>
  <cp:revision>5</cp:revision>
  <dcterms:created xsi:type="dcterms:W3CDTF">2022-09-06T07:00:23Z</dcterms:created>
  <dcterms:modified xsi:type="dcterms:W3CDTF">2022-09-13T06:54:47Z</dcterms:modified>
</cp:coreProperties>
</file>