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63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5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8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92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5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62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083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1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24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85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3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1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12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8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6753B3-CB31-4409-BF57-D40022E39B36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05217F-1DF2-4995-B5FF-81D7580852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97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3326" y="170548"/>
            <a:ext cx="9448800" cy="1825096"/>
          </a:xfrm>
        </p:spPr>
        <p:txBody>
          <a:bodyPr/>
          <a:lstStyle/>
          <a:p>
            <a:r>
              <a:rPr lang="zh-TW" altLang="en-US" dirty="0" smtClean="0"/>
              <a:t>                                                                                      我喜歡溜直排輪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3326" y="1995644"/>
            <a:ext cx="9448800" cy="685800"/>
          </a:xfrm>
        </p:spPr>
        <p:txBody>
          <a:bodyPr/>
          <a:lstStyle/>
          <a:p>
            <a:r>
              <a:rPr lang="zh-TW" altLang="en-US" dirty="0" smtClean="0"/>
              <a:t> 我溜直排輪繞台北市一圈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53" y="2782389"/>
            <a:ext cx="3796120" cy="18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17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                                                                                      我喜歡溜直排輪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我喜歡溜直排輪</dc:title>
  <dc:creator>Windows 使用者</dc:creator>
  <cp:lastModifiedBy>Windows 使用者</cp:lastModifiedBy>
  <cp:revision>4</cp:revision>
  <dcterms:created xsi:type="dcterms:W3CDTF">2022-09-06T07:00:13Z</dcterms:created>
  <dcterms:modified xsi:type="dcterms:W3CDTF">2022-09-13T06:55:08Z</dcterms:modified>
</cp:coreProperties>
</file>