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CAF9ED-07DC-4A11-8D7F-57B35C25682E}" styleName="中等深淺樣式 1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淺色樣式 3 - 輔色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4A95D0-65B3-468C-9C60-271DE6310362}" type="doc">
      <dgm:prSet loTypeId="urn:microsoft.com/office/officeart/2005/8/layout/process5" loCatId="process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13F76B7A-8BEB-4397-AAD4-809011D9CECA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572F77B7-E5B9-4504-AC99-9CB378AD696F}" type="parTrans" cxnId="{DC52370E-B08F-45C3-BB03-891104447F6C}">
      <dgm:prSet/>
      <dgm:spPr/>
      <dgm:t>
        <a:bodyPr/>
        <a:lstStyle/>
        <a:p>
          <a:endParaRPr lang="zh-TW" altLang="en-US"/>
        </a:p>
      </dgm:t>
    </dgm:pt>
    <dgm:pt modelId="{D72FFC80-6524-4E75-B7C4-3C522CA6E1F9}" type="sibTrans" cxnId="{DC52370E-B08F-45C3-BB03-891104447F6C}">
      <dgm:prSet/>
      <dgm:spPr/>
      <dgm:t>
        <a:bodyPr/>
        <a:lstStyle/>
        <a:p>
          <a:endParaRPr lang="zh-TW" altLang="en-US"/>
        </a:p>
      </dgm:t>
    </dgm:pt>
    <dgm:pt modelId="{F31B9C66-F545-4FA9-BE98-955AA986D203}">
      <dgm:prSet phldrT="[文字]"/>
      <dgm:spPr>
        <a:solidFill>
          <a:srgbClr val="7030A0"/>
        </a:solidFill>
      </dgm:spPr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A82B7BB4-2EE4-41F8-8652-739278D074E8}" type="parTrans" cxnId="{5FD75643-C0DB-410D-B2F5-25EE15667CFE}">
      <dgm:prSet/>
      <dgm:spPr/>
      <dgm:t>
        <a:bodyPr/>
        <a:lstStyle/>
        <a:p>
          <a:endParaRPr lang="zh-TW" altLang="en-US"/>
        </a:p>
      </dgm:t>
    </dgm:pt>
    <dgm:pt modelId="{D8358059-E2B7-46B2-84B6-5B79F73C8688}" type="sibTrans" cxnId="{5FD75643-C0DB-410D-B2F5-25EE15667CFE}">
      <dgm:prSet/>
      <dgm:spPr/>
      <dgm:t>
        <a:bodyPr/>
        <a:lstStyle/>
        <a:p>
          <a:endParaRPr lang="zh-TW" altLang="en-US"/>
        </a:p>
      </dgm:t>
    </dgm:pt>
    <dgm:pt modelId="{646C81EE-F83A-49BC-A289-A43075474BB7}">
      <dgm:prSet phldrT="[文字]"/>
      <dgm:spPr/>
      <dgm:t>
        <a:bodyPr/>
        <a:lstStyle/>
        <a:p>
          <a:r>
            <a:rPr lang="zh-TW" altLang="en-US" dirty="0" smtClean="0"/>
            <a:t>星際飛車</a:t>
          </a:r>
          <a:endParaRPr lang="zh-TW" altLang="en-US" dirty="0"/>
        </a:p>
      </dgm:t>
    </dgm:pt>
    <dgm:pt modelId="{77B97E14-B5C3-4FA8-991D-5488148D77D4}" type="parTrans" cxnId="{40D6BFDB-5490-4A10-81DB-CA8EF504527F}">
      <dgm:prSet/>
      <dgm:spPr/>
      <dgm:t>
        <a:bodyPr/>
        <a:lstStyle/>
        <a:p>
          <a:endParaRPr lang="zh-TW" altLang="en-US"/>
        </a:p>
      </dgm:t>
    </dgm:pt>
    <dgm:pt modelId="{9F8F4AEF-E47B-4EA6-9016-F01BE2FC1F83}" type="sibTrans" cxnId="{40D6BFDB-5490-4A10-81DB-CA8EF504527F}">
      <dgm:prSet/>
      <dgm:spPr/>
      <dgm:t>
        <a:bodyPr/>
        <a:lstStyle/>
        <a:p>
          <a:endParaRPr lang="zh-TW" altLang="en-US"/>
        </a:p>
      </dgm:t>
    </dgm:pt>
    <dgm:pt modelId="{2798D693-29A6-486A-9416-7D2E7DDF1C02}">
      <dgm:prSet phldrT="[文字]"/>
      <dgm:spPr/>
      <dgm:t>
        <a:bodyPr/>
        <a:lstStyle/>
        <a:p>
          <a:r>
            <a:rPr lang="zh-TW" altLang="en-US" dirty="0" smtClean="0"/>
            <a:t>回家</a:t>
          </a:r>
          <a:endParaRPr lang="zh-TW" altLang="en-US" dirty="0"/>
        </a:p>
      </dgm:t>
    </dgm:pt>
    <dgm:pt modelId="{FE8BF81C-0940-4D85-9FC8-9FD785B61E47}" type="parTrans" cxnId="{2FFA3683-F5F7-40AB-BA5F-F9220336282F}">
      <dgm:prSet/>
      <dgm:spPr/>
      <dgm:t>
        <a:bodyPr/>
        <a:lstStyle/>
        <a:p>
          <a:endParaRPr lang="zh-TW" altLang="en-US"/>
        </a:p>
      </dgm:t>
    </dgm:pt>
    <dgm:pt modelId="{8F4C0B10-F73B-47E0-85FB-CAC4696FA66A}" type="sibTrans" cxnId="{2FFA3683-F5F7-40AB-BA5F-F9220336282F}">
      <dgm:prSet/>
      <dgm:spPr/>
      <dgm:t>
        <a:bodyPr/>
        <a:lstStyle/>
        <a:p>
          <a:endParaRPr lang="zh-TW" altLang="en-US"/>
        </a:p>
      </dgm:t>
    </dgm:pt>
    <dgm:pt modelId="{81B00A76-641F-48C0-9E56-994DAC2627EA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F1689EF9-E3EA-436D-A890-74F48EB1F7D7}" type="parTrans" cxnId="{54C51C45-C636-4B54-9F8F-23EDB9E017D2}">
      <dgm:prSet/>
      <dgm:spPr/>
      <dgm:t>
        <a:bodyPr/>
        <a:lstStyle/>
        <a:p>
          <a:endParaRPr lang="zh-TW" altLang="en-US"/>
        </a:p>
      </dgm:t>
    </dgm:pt>
    <dgm:pt modelId="{5703C8B3-77A0-4DC9-9811-1158DD54E33F}" type="sibTrans" cxnId="{54C51C45-C636-4B54-9F8F-23EDB9E017D2}">
      <dgm:prSet/>
      <dgm:spPr/>
      <dgm:t>
        <a:bodyPr/>
        <a:lstStyle/>
        <a:p>
          <a:endParaRPr lang="zh-TW" altLang="en-US"/>
        </a:p>
      </dgm:t>
    </dgm:pt>
    <dgm:pt modelId="{7C2694EB-3C85-4E98-A681-9287DB6A6119}">
      <dgm:prSet phldrT="[文字]"/>
      <dgm:spPr/>
      <dgm:t>
        <a:bodyPr/>
        <a:lstStyle/>
        <a:p>
          <a:r>
            <a:rPr lang="zh-TW" altLang="en-US" dirty="0" smtClean="0"/>
            <a:t>碰碰車</a:t>
          </a:r>
          <a:endParaRPr lang="zh-TW" altLang="en-US" dirty="0"/>
        </a:p>
      </dgm:t>
    </dgm:pt>
    <dgm:pt modelId="{62740B04-6851-4849-8764-11FC27FE4D33}" type="parTrans" cxnId="{B74B125F-EE14-4613-ABD8-2FE0137FFAB6}">
      <dgm:prSet/>
      <dgm:spPr/>
      <dgm:t>
        <a:bodyPr/>
        <a:lstStyle/>
        <a:p>
          <a:endParaRPr lang="zh-TW" altLang="en-US"/>
        </a:p>
      </dgm:t>
    </dgm:pt>
    <dgm:pt modelId="{B6EEF977-AC81-4DF9-8651-FB762AB2D334}" type="sibTrans" cxnId="{B74B125F-EE14-4613-ABD8-2FE0137FFAB6}">
      <dgm:prSet/>
      <dgm:spPr/>
      <dgm:t>
        <a:bodyPr/>
        <a:lstStyle/>
        <a:p>
          <a:endParaRPr lang="zh-TW" altLang="en-US"/>
        </a:p>
      </dgm:t>
    </dgm:pt>
    <dgm:pt modelId="{0F86F598-B3FF-46DE-A2E4-F6DE965AB017}" type="pres">
      <dgm:prSet presAssocID="{944A95D0-65B3-468C-9C60-271DE631036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53232A3-40F5-4B16-97EA-6BEC454C55EB}" type="pres">
      <dgm:prSet presAssocID="{13F76B7A-8BEB-4397-AAD4-809011D9CECA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907F610-EA83-4259-9122-6FBE96380A61}" type="pres">
      <dgm:prSet presAssocID="{D72FFC80-6524-4E75-B7C4-3C522CA6E1F9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DF7C576A-A1E0-450B-A6C7-1030388D5F5A}" type="pres">
      <dgm:prSet presAssocID="{D72FFC80-6524-4E75-B7C4-3C522CA6E1F9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030F43BD-58D2-4D8A-868F-B06627D1C7C2}" type="pres">
      <dgm:prSet presAssocID="{F31B9C66-F545-4FA9-BE98-955AA986D203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9C8E720-B650-444F-B247-8AF3A4131E8E}" type="pres">
      <dgm:prSet presAssocID="{D8358059-E2B7-46B2-84B6-5B79F73C8688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E9E0580D-F5B7-4C7D-B3AC-931B912097B7}" type="pres">
      <dgm:prSet presAssocID="{D8358059-E2B7-46B2-84B6-5B79F73C8688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E698FCC6-2655-46D0-A47F-7A0FE25F3E2A}" type="pres">
      <dgm:prSet presAssocID="{646C81EE-F83A-49BC-A289-A43075474BB7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5CA23E3-9C2E-4F42-85D0-CE1B4FCDB9CF}" type="pres">
      <dgm:prSet presAssocID="{9F8F4AEF-E47B-4EA6-9016-F01BE2FC1F83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74AAFB6B-DDCE-42D8-95AF-061CEB0B1167}" type="pres">
      <dgm:prSet presAssocID="{9F8F4AEF-E47B-4EA6-9016-F01BE2FC1F83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68C16D86-68D8-42B1-939F-2EF556B3EDD5}" type="pres">
      <dgm:prSet presAssocID="{81B00A76-641F-48C0-9E56-994DAC2627EA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EA902F1-83D1-463B-AA30-D5840C1B7DC7}" type="pres">
      <dgm:prSet presAssocID="{5703C8B3-77A0-4DC9-9811-1158DD54E33F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A6030EF1-8F2A-4DE9-9FA8-BB82D70609B9}" type="pres">
      <dgm:prSet presAssocID="{5703C8B3-77A0-4DC9-9811-1158DD54E33F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2271AB95-31D3-4480-939C-31DE68B24812}" type="pres">
      <dgm:prSet presAssocID="{7C2694EB-3C85-4E98-A681-9287DB6A6119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17FD9EF-EDF8-44A4-9F5C-83A17D2F1FE9}" type="pres">
      <dgm:prSet presAssocID="{B6EEF977-AC81-4DF9-8651-FB762AB2D334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440A42CB-2952-4678-9D06-0B8DF00B3559}" type="pres">
      <dgm:prSet presAssocID="{B6EEF977-AC81-4DF9-8651-FB762AB2D334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1C1667E2-5C8B-4201-AFAD-9656D95AB24A}" type="pres">
      <dgm:prSet presAssocID="{2798D693-29A6-486A-9416-7D2E7DDF1C02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A437E497-32D8-425B-A6EA-7903FB7F7006}" type="presOf" srcId="{9F8F4AEF-E47B-4EA6-9016-F01BE2FC1F83}" destId="{74AAFB6B-DDCE-42D8-95AF-061CEB0B1167}" srcOrd="1" destOrd="0" presId="urn:microsoft.com/office/officeart/2005/8/layout/process5"/>
    <dgm:cxn modelId="{92979906-DAD4-405C-B3F5-2815A23FCA55}" type="presOf" srcId="{2798D693-29A6-486A-9416-7D2E7DDF1C02}" destId="{1C1667E2-5C8B-4201-AFAD-9656D95AB24A}" srcOrd="0" destOrd="0" presId="urn:microsoft.com/office/officeart/2005/8/layout/process5"/>
    <dgm:cxn modelId="{D8D47BEC-BA77-419C-87BB-0F34F4061DE5}" type="presOf" srcId="{B6EEF977-AC81-4DF9-8651-FB762AB2D334}" destId="{A17FD9EF-EDF8-44A4-9F5C-83A17D2F1FE9}" srcOrd="0" destOrd="0" presId="urn:microsoft.com/office/officeart/2005/8/layout/process5"/>
    <dgm:cxn modelId="{AA437F25-B9C8-4C01-9151-D93C881CD248}" type="presOf" srcId="{81B00A76-641F-48C0-9E56-994DAC2627EA}" destId="{68C16D86-68D8-42B1-939F-2EF556B3EDD5}" srcOrd="0" destOrd="0" presId="urn:microsoft.com/office/officeart/2005/8/layout/process5"/>
    <dgm:cxn modelId="{DC52370E-B08F-45C3-BB03-891104447F6C}" srcId="{944A95D0-65B3-468C-9C60-271DE6310362}" destId="{13F76B7A-8BEB-4397-AAD4-809011D9CECA}" srcOrd="0" destOrd="0" parTransId="{572F77B7-E5B9-4504-AC99-9CB378AD696F}" sibTransId="{D72FFC80-6524-4E75-B7C4-3C522CA6E1F9}"/>
    <dgm:cxn modelId="{5FD75643-C0DB-410D-B2F5-25EE15667CFE}" srcId="{944A95D0-65B3-468C-9C60-271DE6310362}" destId="{F31B9C66-F545-4FA9-BE98-955AA986D203}" srcOrd="1" destOrd="0" parTransId="{A82B7BB4-2EE4-41F8-8652-739278D074E8}" sibTransId="{D8358059-E2B7-46B2-84B6-5B79F73C8688}"/>
    <dgm:cxn modelId="{9FFC4789-0C1C-41C2-8AE8-1E227922E5FA}" type="presOf" srcId="{13F76B7A-8BEB-4397-AAD4-809011D9CECA}" destId="{E53232A3-40F5-4B16-97EA-6BEC454C55EB}" srcOrd="0" destOrd="0" presId="urn:microsoft.com/office/officeart/2005/8/layout/process5"/>
    <dgm:cxn modelId="{40D6BFDB-5490-4A10-81DB-CA8EF504527F}" srcId="{944A95D0-65B3-468C-9C60-271DE6310362}" destId="{646C81EE-F83A-49BC-A289-A43075474BB7}" srcOrd="2" destOrd="0" parTransId="{77B97E14-B5C3-4FA8-991D-5488148D77D4}" sibTransId="{9F8F4AEF-E47B-4EA6-9016-F01BE2FC1F83}"/>
    <dgm:cxn modelId="{ECB6B287-02CB-4352-B244-B4065626C471}" type="presOf" srcId="{5703C8B3-77A0-4DC9-9811-1158DD54E33F}" destId="{A6030EF1-8F2A-4DE9-9FA8-BB82D70609B9}" srcOrd="1" destOrd="0" presId="urn:microsoft.com/office/officeart/2005/8/layout/process5"/>
    <dgm:cxn modelId="{DF43813D-9DA8-441D-AF34-A7EB2B0525CD}" type="presOf" srcId="{D8358059-E2B7-46B2-84B6-5B79F73C8688}" destId="{F9C8E720-B650-444F-B247-8AF3A4131E8E}" srcOrd="0" destOrd="0" presId="urn:microsoft.com/office/officeart/2005/8/layout/process5"/>
    <dgm:cxn modelId="{DD21D7AB-AC45-413D-BCEA-61360E59BBB4}" type="presOf" srcId="{9F8F4AEF-E47B-4EA6-9016-F01BE2FC1F83}" destId="{C5CA23E3-9C2E-4F42-85D0-CE1B4FCDB9CF}" srcOrd="0" destOrd="0" presId="urn:microsoft.com/office/officeart/2005/8/layout/process5"/>
    <dgm:cxn modelId="{0D745204-F440-4586-BDC8-B39B3EA84F5F}" type="presOf" srcId="{D72FFC80-6524-4E75-B7C4-3C522CA6E1F9}" destId="{DF7C576A-A1E0-450B-A6C7-1030388D5F5A}" srcOrd="1" destOrd="0" presId="urn:microsoft.com/office/officeart/2005/8/layout/process5"/>
    <dgm:cxn modelId="{154B1267-3EF7-4134-BF25-B677E582BE0F}" type="presOf" srcId="{944A95D0-65B3-468C-9C60-271DE6310362}" destId="{0F86F598-B3FF-46DE-A2E4-F6DE965AB017}" srcOrd="0" destOrd="0" presId="urn:microsoft.com/office/officeart/2005/8/layout/process5"/>
    <dgm:cxn modelId="{44C85D22-375A-43AF-BDDC-9AB6C78DEB53}" type="presOf" srcId="{D8358059-E2B7-46B2-84B6-5B79F73C8688}" destId="{E9E0580D-F5B7-4C7D-B3AC-931B912097B7}" srcOrd="1" destOrd="0" presId="urn:microsoft.com/office/officeart/2005/8/layout/process5"/>
    <dgm:cxn modelId="{34F4AE05-16EC-4999-BF4D-77E9528C66F0}" type="presOf" srcId="{5703C8B3-77A0-4DC9-9811-1158DD54E33F}" destId="{8EA902F1-83D1-463B-AA30-D5840C1B7DC7}" srcOrd="0" destOrd="0" presId="urn:microsoft.com/office/officeart/2005/8/layout/process5"/>
    <dgm:cxn modelId="{970596C8-9D09-4689-AFB3-A645297A6DF6}" type="presOf" srcId="{F31B9C66-F545-4FA9-BE98-955AA986D203}" destId="{030F43BD-58D2-4D8A-868F-B06627D1C7C2}" srcOrd="0" destOrd="0" presId="urn:microsoft.com/office/officeart/2005/8/layout/process5"/>
    <dgm:cxn modelId="{2FFA3683-F5F7-40AB-BA5F-F9220336282F}" srcId="{944A95D0-65B3-468C-9C60-271DE6310362}" destId="{2798D693-29A6-486A-9416-7D2E7DDF1C02}" srcOrd="5" destOrd="0" parTransId="{FE8BF81C-0940-4D85-9FC8-9FD785B61E47}" sibTransId="{8F4C0B10-F73B-47E0-85FB-CAC4696FA66A}"/>
    <dgm:cxn modelId="{5975C1C3-0A22-4425-B9F3-E990900DE62A}" type="presOf" srcId="{B6EEF977-AC81-4DF9-8651-FB762AB2D334}" destId="{440A42CB-2952-4678-9D06-0B8DF00B3559}" srcOrd="1" destOrd="0" presId="urn:microsoft.com/office/officeart/2005/8/layout/process5"/>
    <dgm:cxn modelId="{B74B125F-EE14-4613-ABD8-2FE0137FFAB6}" srcId="{944A95D0-65B3-468C-9C60-271DE6310362}" destId="{7C2694EB-3C85-4E98-A681-9287DB6A6119}" srcOrd="4" destOrd="0" parTransId="{62740B04-6851-4849-8764-11FC27FE4D33}" sibTransId="{B6EEF977-AC81-4DF9-8651-FB762AB2D334}"/>
    <dgm:cxn modelId="{7692134F-60ED-4D5D-AF8F-CD60D26F749F}" type="presOf" srcId="{646C81EE-F83A-49BC-A289-A43075474BB7}" destId="{E698FCC6-2655-46D0-A47F-7A0FE25F3E2A}" srcOrd="0" destOrd="0" presId="urn:microsoft.com/office/officeart/2005/8/layout/process5"/>
    <dgm:cxn modelId="{A8D70370-B56A-475C-9D52-5BD45EB44214}" type="presOf" srcId="{D72FFC80-6524-4E75-B7C4-3C522CA6E1F9}" destId="{0907F610-EA83-4259-9122-6FBE96380A61}" srcOrd="0" destOrd="0" presId="urn:microsoft.com/office/officeart/2005/8/layout/process5"/>
    <dgm:cxn modelId="{FDEFACFB-C097-485C-8F01-5D3859F03FCF}" type="presOf" srcId="{7C2694EB-3C85-4E98-A681-9287DB6A6119}" destId="{2271AB95-31D3-4480-939C-31DE68B24812}" srcOrd="0" destOrd="0" presId="urn:microsoft.com/office/officeart/2005/8/layout/process5"/>
    <dgm:cxn modelId="{54C51C45-C636-4B54-9F8F-23EDB9E017D2}" srcId="{944A95D0-65B3-468C-9C60-271DE6310362}" destId="{81B00A76-641F-48C0-9E56-994DAC2627EA}" srcOrd="3" destOrd="0" parTransId="{F1689EF9-E3EA-436D-A890-74F48EB1F7D7}" sibTransId="{5703C8B3-77A0-4DC9-9811-1158DD54E33F}"/>
    <dgm:cxn modelId="{AB2FCBDE-EB2E-4512-BB19-FB500A84522A}" type="presParOf" srcId="{0F86F598-B3FF-46DE-A2E4-F6DE965AB017}" destId="{E53232A3-40F5-4B16-97EA-6BEC454C55EB}" srcOrd="0" destOrd="0" presId="urn:microsoft.com/office/officeart/2005/8/layout/process5"/>
    <dgm:cxn modelId="{396E0E78-A474-4002-B258-D7B860C0094E}" type="presParOf" srcId="{0F86F598-B3FF-46DE-A2E4-F6DE965AB017}" destId="{0907F610-EA83-4259-9122-6FBE96380A61}" srcOrd="1" destOrd="0" presId="urn:microsoft.com/office/officeart/2005/8/layout/process5"/>
    <dgm:cxn modelId="{789B21C2-5D53-43BE-827A-C1EBB8BF92F0}" type="presParOf" srcId="{0907F610-EA83-4259-9122-6FBE96380A61}" destId="{DF7C576A-A1E0-450B-A6C7-1030388D5F5A}" srcOrd="0" destOrd="0" presId="urn:microsoft.com/office/officeart/2005/8/layout/process5"/>
    <dgm:cxn modelId="{B4E4F742-992D-4652-A0D9-31A88E54797E}" type="presParOf" srcId="{0F86F598-B3FF-46DE-A2E4-F6DE965AB017}" destId="{030F43BD-58D2-4D8A-868F-B06627D1C7C2}" srcOrd="2" destOrd="0" presId="urn:microsoft.com/office/officeart/2005/8/layout/process5"/>
    <dgm:cxn modelId="{1C1C3895-D69F-49B3-A188-82E91158A7C6}" type="presParOf" srcId="{0F86F598-B3FF-46DE-A2E4-F6DE965AB017}" destId="{F9C8E720-B650-444F-B247-8AF3A4131E8E}" srcOrd="3" destOrd="0" presId="urn:microsoft.com/office/officeart/2005/8/layout/process5"/>
    <dgm:cxn modelId="{BBAC952F-FDAD-4287-98B7-62D614EAD186}" type="presParOf" srcId="{F9C8E720-B650-444F-B247-8AF3A4131E8E}" destId="{E9E0580D-F5B7-4C7D-B3AC-931B912097B7}" srcOrd="0" destOrd="0" presId="urn:microsoft.com/office/officeart/2005/8/layout/process5"/>
    <dgm:cxn modelId="{8B99797E-FC54-4B54-A672-551928A955CC}" type="presParOf" srcId="{0F86F598-B3FF-46DE-A2E4-F6DE965AB017}" destId="{E698FCC6-2655-46D0-A47F-7A0FE25F3E2A}" srcOrd="4" destOrd="0" presId="urn:microsoft.com/office/officeart/2005/8/layout/process5"/>
    <dgm:cxn modelId="{6E8D2333-6E19-438B-A288-6FF25BD8738A}" type="presParOf" srcId="{0F86F598-B3FF-46DE-A2E4-F6DE965AB017}" destId="{C5CA23E3-9C2E-4F42-85D0-CE1B4FCDB9CF}" srcOrd="5" destOrd="0" presId="urn:microsoft.com/office/officeart/2005/8/layout/process5"/>
    <dgm:cxn modelId="{ACBA9CF5-5CC9-4FB9-84C5-D2CF48304238}" type="presParOf" srcId="{C5CA23E3-9C2E-4F42-85D0-CE1B4FCDB9CF}" destId="{74AAFB6B-DDCE-42D8-95AF-061CEB0B1167}" srcOrd="0" destOrd="0" presId="urn:microsoft.com/office/officeart/2005/8/layout/process5"/>
    <dgm:cxn modelId="{0678DD2B-84E8-40FC-8A12-93E95D8BD6CB}" type="presParOf" srcId="{0F86F598-B3FF-46DE-A2E4-F6DE965AB017}" destId="{68C16D86-68D8-42B1-939F-2EF556B3EDD5}" srcOrd="6" destOrd="0" presId="urn:microsoft.com/office/officeart/2005/8/layout/process5"/>
    <dgm:cxn modelId="{0F5BCB4A-7C25-4DCB-97D0-4E936D111839}" type="presParOf" srcId="{0F86F598-B3FF-46DE-A2E4-F6DE965AB017}" destId="{8EA902F1-83D1-463B-AA30-D5840C1B7DC7}" srcOrd="7" destOrd="0" presId="urn:microsoft.com/office/officeart/2005/8/layout/process5"/>
    <dgm:cxn modelId="{3C673EF7-27FB-4E8C-A135-CA0674597DEB}" type="presParOf" srcId="{8EA902F1-83D1-463B-AA30-D5840C1B7DC7}" destId="{A6030EF1-8F2A-4DE9-9FA8-BB82D70609B9}" srcOrd="0" destOrd="0" presId="urn:microsoft.com/office/officeart/2005/8/layout/process5"/>
    <dgm:cxn modelId="{9D547E88-CD1B-4434-8821-CFBB80F62066}" type="presParOf" srcId="{0F86F598-B3FF-46DE-A2E4-F6DE965AB017}" destId="{2271AB95-31D3-4480-939C-31DE68B24812}" srcOrd="8" destOrd="0" presId="urn:microsoft.com/office/officeart/2005/8/layout/process5"/>
    <dgm:cxn modelId="{68441839-4C18-49DA-8E27-980874839840}" type="presParOf" srcId="{0F86F598-B3FF-46DE-A2E4-F6DE965AB017}" destId="{A17FD9EF-EDF8-44A4-9F5C-83A17D2F1FE9}" srcOrd="9" destOrd="0" presId="urn:microsoft.com/office/officeart/2005/8/layout/process5"/>
    <dgm:cxn modelId="{CCE5318D-F6EF-4697-AA1C-BC6512A718C9}" type="presParOf" srcId="{A17FD9EF-EDF8-44A4-9F5C-83A17D2F1FE9}" destId="{440A42CB-2952-4678-9D06-0B8DF00B3559}" srcOrd="0" destOrd="0" presId="urn:microsoft.com/office/officeart/2005/8/layout/process5"/>
    <dgm:cxn modelId="{600FFA55-AD76-4E72-BF7D-D74A816518AC}" type="presParOf" srcId="{0F86F598-B3FF-46DE-A2E4-F6DE965AB017}" destId="{1C1667E2-5C8B-4201-AFAD-9656D95AB24A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3232A3-40F5-4B16-97EA-6BEC454C55EB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尋寶船</a:t>
          </a:r>
          <a:endParaRPr lang="zh-TW" altLang="en-US" sz="4400" kern="1200" dirty="0"/>
        </a:p>
      </dsp:txBody>
      <dsp:txXfrm>
        <a:off x="144776" y="50451"/>
        <a:ext cx="2620721" cy="1534246"/>
      </dsp:txXfrm>
    </dsp:sp>
    <dsp:sp modelId="{0907F610-EA83-4259-9122-6FBE96380A61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030F43BD-58D2-4D8A-868F-B06627D1C7C2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solidFill>
          <a:srgbClr val="7030A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摩天輪</a:t>
          </a:r>
          <a:endParaRPr lang="zh-TW" altLang="en-US" sz="4400" kern="1200" dirty="0"/>
        </a:p>
      </dsp:txBody>
      <dsp:txXfrm>
        <a:off x="3947439" y="50451"/>
        <a:ext cx="2620721" cy="1534246"/>
      </dsp:txXfrm>
    </dsp:sp>
    <dsp:sp modelId="{F9C8E720-B650-444F-B247-8AF3A4131E8E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2598923"/>
                <a:satOff val="-11992"/>
                <a:lumOff val="4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598923"/>
                <a:satOff val="-11992"/>
                <a:lumOff val="4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598923"/>
                <a:satOff val="-11992"/>
                <a:lumOff val="4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E698FCC6-2655-46D0-A47F-7A0FE25F3E2A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4158277"/>
                <a:satOff val="-19187"/>
                <a:lumOff val="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4158277"/>
                <a:satOff val="-19187"/>
                <a:lumOff val="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4158277"/>
                <a:satOff val="-19187"/>
                <a:lumOff val="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星際飛車</a:t>
          </a:r>
          <a:endParaRPr lang="zh-TW" altLang="en-US" sz="4400" kern="1200" dirty="0"/>
        </a:p>
      </dsp:txBody>
      <dsp:txXfrm>
        <a:off x="7750101" y="50451"/>
        <a:ext cx="2620721" cy="1534246"/>
      </dsp:txXfrm>
    </dsp:sp>
    <dsp:sp modelId="{C5CA23E3-9C2E-4F42-85D0-CE1B4FCDB9CF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68C16D86-68D8-42B1-939F-2EF556B3EDD5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6237415"/>
                <a:satOff val="-28781"/>
                <a:lumOff val="105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6237415"/>
                <a:satOff val="-28781"/>
                <a:lumOff val="105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6237415"/>
                <a:satOff val="-28781"/>
                <a:lumOff val="105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宇宙迴旋</a:t>
          </a:r>
          <a:endParaRPr lang="zh-TW" altLang="en-US" sz="4400" kern="1200" dirty="0"/>
        </a:p>
      </dsp:txBody>
      <dsp:txXfrm>
        <a:off x="7750101" y="2766639"/>
        <a:ext cx="2620721" cy="1534246"/>
      </dsp:txXfrm>
    </dsp:sp>
    <dsp:sp modelId="{8EA902F1-83D1-463B-AA30-D5840C1B7DC7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2271AB95-31D3-4480-939C-31DE68B24812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8316554"/>
                <a:satOff val="-38374"/>
                <a:lumOff val="141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8316554"/>
                <a:satOff val="-38374"/>
                <a:lumOff val="141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8316554"/>
                <a:satOff val="-38374"/>
                <a:lumOff val="141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碰碰車</a:t>
          </a:r>
          <a:endParaRPr lang="zh-TW" altLang="en-US" sz="4400" kern="1200" dirty="0"/>
        </a:p>
      </dsp:txBody>
      <dsp:txXfrm>
        <a:off x="3947439" y="2766639"/>
        <a:ext cx="2620721" cy="1534246"/>
      </dsp:txXfrm>
    </dsp:sp>
    <dsp:sp modelId="{A17FD9EF-EDF8-44A4-9F5C-83A17D2F1FE9}">
      <dsp:nvSpPr>
        <dsp:cNvPr id="0" name=""/>
        <dsp:cNvSpPr/>
      </dsp:nvSpPr>
      <dsp:spPr>
        <a:xfrm rot="10800000">
          <a:off x="3084849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57598" y="3331678"/>
        <a:ext cx="403082" cy="404168"/>
      </dsp:txXfrm>
    </dsp:sp>
    <dsp:sp modelId="{1C1667E2-5C8B-4201-AFAD-9656D95AB24A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回家</a:t>
          </a:r>
          <a:endParaRPr lang="zh-TW" altLang="en-US" sz="4400" kern="1200" dirty="0"/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7030A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087F-72AC-42C1-A329-078D258D51E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160CC-2A09-42DE-BF14-CA985969AB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1828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087F-72AC-42C1-A329-078D258D51E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160CC-2A09-42DE-BF14-CA985969AB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6008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087F-72AC-42C1-A329-078D258D51E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160CC-2A09-42DE-BF14-CA985969AB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5588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4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4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4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4">
                    <a:lumMod val="75000"/>
                  </a:schemeClr>
                </a:solidFill>
              </a:defRPr>
            </a:lvl5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087F-72AC-42C1-A329-078D258D51E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160CC-2A09-42DE-BF14-CA985969AB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4879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087F-72AC-42C1-A329-078D258D51E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160CC-2A09-42DE-BF14-CA985969AB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6226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087F-72AC-42C1-A329-078D258D51E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160CC-2A09-42DE-BF14-CA985969AB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5617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087F-72AC-42C1-A329-078D258D51E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160CC-2A09-42DE-BF14-CA985969AB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9775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087F-72AC-42C1-A329-078D258D51E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160CC-2A09-42DE-BF14-CA985969AB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4427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087F-72AC-42C1-A329-078D258D51E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160CC-2A09-42DE-BF14-CA985969AB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4143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087F-72AC-42C1-A329-078D258D51E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160CC-2A09-42DE-BF14-CA985969AB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44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087F-72AC-42C1-A329-078D258D51E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160CC-2A09-42DE-BF14-CA985969AB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5709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C087F-72AC-42C1-A329-078D258D51E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160CC-2A09-42DE-BF14-CA985969AB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6244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B0F0"/>
          </a:solidFill>
          <a:latin typeface="文鼎中特毛楷" panose="020B0609010101010101" pitchFamily="49" charset="-120"/>
          <a:ea typeface="文鼎中特毛楷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B050"/>
          </a:solidFill>
          <a:latin typeface="文鼎中特毛楷" panose="020B0609010101010101" pitchFamily="49" charset="-120"/>
          <a:ea typeface="文鼎中特毛楷" panose="020B0609010101010101" pitchFamily="49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B050"/>
          </a:solidFill>
          <a:latin typeface="文鼎中特毛楷" panose="020B0609010101010101" pitchFamily="49" charset="-120"/>
          <a:ea typeface="文鼎中特毛楷" panose="020B0609010101010101" pitchFamily="49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B050"/>
          </a:solidFill>
          <a:latin typeface="文鼎中特毛楷" panose="020B0609010101010101" pitchFamily="49" charset="-120"/>
          <a:ea typeface="文鼎中特毛楷" panose="020B0609010101010101" pitchFamily="49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B050"/>
          </a:solidFill>
          <a:latin typeface="文鼎中特毛楷" panose="020B0609010101010101" pitchFamily="49" charset="-120"/>
          <a:ea typeface="文鼎中特毛楷" panose="020B0609010101010101" pitchFamily="49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B050"/>
          </a:solidFill>
          <a:latin typeface="文鼎中特毛楷" panose="020B0609010101010101" pitchFamily="49" charset="-120"/>
          <a:ea typeface="文鼎中特毛楷" panose="020B0609010101010101" pitchFamily="49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兒童新樂園遊玩記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  阿民老師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16741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331440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75921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2785712"/>
              </p:ext>
            </p:extLst>
          </p:nvPr>
        </p:nvGraphicFramePr>
        <p:xfrm>
          <a:off x="838201" y="1825624"/>
          <a:ext cx="10515603" cy="4464339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072911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473416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59006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95900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6398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</a:p>
          <a:p>
            <a:endParaRPr lang="en-US" altLang="zh-TW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</a:t>
            </a:r>
          </a:p>
        </p:txBody>
      </p:sp>
      <p:pic>
        <p:nvPicPr>
          <p:cNvPr id="2050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8216" y="1825625"/>
            <a:ext cx="4708101" cy="353107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4">
                <a:lumMod val="40000"/>
                <a:lumOff val="60000"/>
              </a:schemeClr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4008884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轉轉咖啡杯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咖啡杯會以公轉及自轉</a:t>
            </a:r>
            <a:r>
              <a:rPr lang="en-US" altLang="zh-TW" dirty="0"/>
              <a:t>360</a:t>
            </a:r>
            <a:r>
              <a:rPr lang="zh-TW" altLang="en-US" dirty="0"/>
              <a:t>度旋轉，全新的彩繪外表更炫麗耀眼</a:t>
            </a:r>
            <a:r>
              <a:rPr lang="en-US" altLang="zh-TW" dirty="0"/>
              <a:t>!</a:t>
            </a:r>
          </a:p>
          <a:p>
            <a:endParaRPr lang="en-US" altLang="zh-TW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</a:t>
            </a:r>
          </a:p>
        </p:txBody>
      </p:sp>
      <p:pic>
        <p:nvPicPr>
          <p:cNvPr id="3074" name="Picture 2" descr="轉轉咖啡杯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3051" y="1958590"/>
            <a:ext cx="4668912" cy="3501684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4">
                <a:lumMod val="40000"/>
                <a:lumOff val="60000"/>
              </a:schemeClr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948453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/>
              <a:t>https://www.tcap.taipei/Default.aspx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7063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</a:t>
            </a:r>
            <a:r>
              <a:rPr lang="zh-TW" altLang="en-US" b="1" dirty="0" smtClean="0"/>
              <a:t>簡介</a:t>
            </a:r>
            <a:endParaRPr lang="zh-TW" altLang="en-US" dirty="0"/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414975" y="1553822"/>
            <a:ext cx="8791915" cy="4945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2647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179</Words>
  <Application>Microsoft Office PowerPoint</Application>
  <PresentationFormat>寬螢幕</PresentationFormat>
  <Paragraphs>39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文鼎中特毛楷</vt:lpstr>
      <vt:lpstr>文鼎俏黑體P</vt:lpstr>
      <vt:lpstr>新細明體</vt:lpstr>
      <vt:lpstr>Arial</vt:lpstr>
      <vt:lpstr>Calibri</vt:lpstr>
      <vt:lpstr>Office 佈景主題</vt:lpstr>
      <vt:lpstr>兒童新樂園遊玩記</vt:lpstr>
      <vt:lpstr>規劃</vt:lpstr>
      <vt:lpstr>票價</vt:lpstr>
      <vt:lpstr>宇宙迴旋</vt:lpstr>
      <vt:lpstr>轉轉咖啡杯</vt:lpstr>
      <vt:lpstr>資料來源</vt:lpstr>
      <vt:lpstr>兒童新樂園簡介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兒童新樂園遊玩記</dc:title>
  <dc:creator>Windows 使用者</dc:creator>
  <cp:lastModifiedBy>Windows 使用者</cp:lastModifiedBy>
  <cp:revision>9</cp:revision>
  <dcterms:created xsi:type="dcterms:W3CDTF">2022-12-26T02:49:26Z</dcterms:created>
  <dcterms:modified xsi:type="dcterms:W3CDTF">2023-01-16T02:58:56Z</dcterms:modified>
</cp:coreProperties>
</file>