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E3DF"/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273B51-9572-43A0-A3DD-2D22EC4C4DAF}" type="doc">
      <dgm:prSet loTypeId="urn:microsoft.com/office/officeart/2005/8/layout/process5" loCatId="process" qsTypeId="urn:microsoft.com/office/officeart/2009/2/quickstyle/3d8" qsCatId="3D" csTypeId="urn:microsoft.com/office/officeart/2005/8/colors/colorful5" csCatId="colorful"/>
      <dgm:spPr/>
      <dgm:t>
        <a:bodyPr/>
        <a:lstStyle/>
        <a:p>
          <a:endParaRPr lang="zh-TW" altLang="en-US"/>
        </a:p>
      </dgm:t>
    </dgm:pt>
    <dgm:pt modelId="{F8946157-D190-49D8-B89D-66BC772E41C9}">
      <dgm:prSet/>
      <dgm:spPr/>
      <dgm:t>
        <a:bodyPr/>
        <a:lstStyle/>
        <a:p>
          <a:pPr rtl="0"/>
          <a:r>
            <a:rPr lang="zh-TW" dirty="0" smtClean="0"/>
            <a:t>流程</a:t>
          </a:r>
          <a:endParaRPr lang="zh-TW" dirty="0"/>
        </a:p>
      </dgm:t>
    </dgm:pt>
    <dgm:pt modelId="{8A1C08F5-5EBA-481C-B508-4F7FC68CFF71}" type="parTrans" cxnId="{B60F7888-A805-47B9-908C-BF4598B78FE2}">
      <dgm:prSet/>
      <dgm:spPr/>
      <dgm:t>
        <a:bodyPr/>
        <a:lstStyle/>
        <a:p>
          <a:endParaRPr lang="zh-TW" altLang="en-US"/>
        </a:p>
      </dgm:t>
    </dgm:pt>
    <dgm:pt modelId="{CD05AADB-1891-48FC-B2B4-482A4B34ECC1}" type="sibTrans" cxnId="{B60F7888-A805-47B9-908C-BF4598B78FE2}">
      <dgm:prSet/>
      <dgm:spPr/>
      <dgm:t>
        <a:bodyPr/>
        <a:lstStyle/>
        <a:p>
          <a:endParaRPr lang="zh-TW" altLang="en-US"/>
        </a:p>
      </dgm:t>
    </dgm:pt>
    <dgm:pt modelId="{A674B339-291F-4609-9C21-4FB79A778D68}" type="pres">
      <dgm:prSet presAssocID="{9D273B51-9572-43A0-A3DD-2D22EC4C4DA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CC02471-2A03-4B35-8B8F-A9ECDEF02BEB}" type="pres">
      <dgm:prSet presAssocID="{F8946157-D190-49D8-B89D-66BC772E41C9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60F7888-A805-47B9-908C-BF4598B78FE2}" srcId="{9D273B51-9572-43A0-A3DD-2D22EC4C4DAF}" destId="{F8946157-D190-49D8-B89D-66BC772E41C9}" srcOrd="0" destOrd="0" parTransId="{8A1C08F5-5EBA-481C-B508-4F7FC68CFF71}" sibTransId="{CD05AADB-1891-48FC-B2B4-482A4B34ECC1}"/>
    <dgm:cxn modelId="{DE635584-AA33-4B9D-845D-D91157C85114}" type="presOf" srcId="{F8946157-D190-49D8-B89D-66BC772E41C9}" destId="{ACC02471-2A03-4B35-8B8F-A9ECDEF02BEB}" srcOrd="0" destOrd="0" presId="urn:microsoft.com/office/officeart/2005/8/layout/process5"/>
    <dgm:cxn modelId="{C39552C0-9996-4656-9821-D6C80EAF6D4E}" type="presOf" srcId="{9D273B51-9572-43A0-A3DD-2D22EC4C4DAF}" destId="{A674B339-291F-4609-9C21-4FB79A778D68}" srcOrd="0" destOrd="0" presId="urn:microsoft.com/office/officeart/2005/8/layout/process5"/>
    <dgm:cxn modelId="{1FF8E1DB-488E-4D89-A5C9-C4E7ED4BB8BE}" type="presParOf" srcId="{A674B339-291F-4609-9C21-4FB79A778D68}" destId="{ACC02471-2A03-4B35-8B8F-A9ECDEF02BEB}" srcOrd="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DA9D09-9962-40E4-8BFA-6C16B2B4CB05}" type="doc">
      <dgm:prSet loTypeId="urn:microsoft.com/office/officeart/2005/8/layout/process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B458815-6A99-43D0-A683-D1B31E42214F}">
      <dgm:prSet phldrT="[文字]"/>
      <dgm:spPr/>
      <dgm:t>
        <a:bodyPr/>
        <a:lstStyle/>
        <a:p>
          <a:r>
            <a:rPr lang="zh-TW" altLang="en-US" dirty="0" smtClean="0"/>
            <a:t>森林吼吼</a:t>
          </a:r>
          <a:r>
            <a:rPr lang="zh-TW" altLang="en-US" dirty="0" smtClean="0"/>
            <a:t>樹屋</a:t>
          </a:r>
          <a:endParaRPr lang="zh-TW" altLang="en-US" dirty="0"/>
        </a:p>
      </dgm:t>
    </dgm:pt>
    <dgm:pt modelId="{368D7450-458C-4EEB-9B82-AFB150B8F7EC}" type="parTrans" cxnId="{61FB3D4C-4559-429E-8FE6-65F330919ECF}">
      <dgm:prSet/>
      <dgm:spPr/>
      <dgm:t>
        <a:bodyPr/>
        <a:lstStyle/>
        <a:p>
          <a:endParaRPr lang="zh-TW" altLang="en-US"/>
        </a:p>
      </dgm:t>
    </dgm:pt>
    <dgm:pt modelId="{6731C1DB-59C3-4C9A-B855-F22D4B92B3FE}" type="sibTrans" cxnId="{61FB3D4C-4559-429E-8FE6-65F330919ECF}">
      <dgm:prSet/>
      <dgm:spPr/>
      <dgm:t>
        <a:bodyPr/>
        <a:lstStyle/>
        <a:p>
          <a:endParaRPr lang="zh-TW" altLang="en-US"/>
        </a:p>
      </dgm:t>
    </dgm:pt>
    <dgm:pt modelId="{E185E71A-C069-4854-B084-B7A261285049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560CED10-E3A9-473B-A989-2B9F03E8DCDD}" type="parTrans" cxnId="{FB604A6C-8A41-431E-83EB-2A35BA431E98}">
      <dgm:prSet/>
      <dgm:spPr/>
      <dgm:t>
        <a:bodyPr/>
        <a:lstStyle/>
        <a:p>
          <a:endParaRPr lang="zh-TW" altLang="en-US"/>
        </a:p>
      </dgm:t>
    </dgm:pt>
    <dgm:pt modelId="{BDF48E1C-C547-4AFD-8FD8-8699EF1B353D}" type="sibTrans" cxnId="{FB604A6C-8A41-431E-83EB-2A35BA431E98}">
      <dgm:prSet/>
      <dgm:spPr/>
      <dgm:t>
        <a:bodyPr/>
        <a:lstStyle/>
        <a:p>
          <a:endParaRPr lang="zh-TW" altLang="en-US"/>
        </a:p>
      </dgm:t>
    </dgm:pt>
    <dgm:pt modelId="{F235E4C7-90FA-42AD-BB87-3FAF31F0A8A3}">
      <dgm:prSet phldrT="[文字]"/>
      <dgm:spPr/>
      <dgm:t>
        <a:bodyPr/>
        <a:lstStyle/>
        <a:p>
          <a:r>
            <a:rPr lang="zh-TW" altLang="en-US" smtClean="0"/>
            <a:t>摩天輪</a:t>
          </a:r>
          <a:endParaRPr lang="zh-TW" altLang="en-US"/>
        </a:p>
      </dgm:t>
    </dgm:pt>
    <dgm:pt modelId="{A4002D98-03F2-4EBC-8667-1E3655A59482}" type="parTrans" cxnId="{2E42A700-5CC1-42A9-9259-1CDA4B383BE9}">
      <dgm:prSet/>
      <dgm:spPr/>
      <dgm:t>
        <a:bodyPr/>
        <a:lstStyle/>
        <a:p>
          <a:endParaRPr lang="zh-TW" altLang="en-US"/>
        </a:p>
      </dgm:t>
    </dgm:pt>
    <dgm:pt modelId="{F9F128BF-FA25-485B-84D5-0533A01DB591}" type="sibTrans" cxnId="{2E42A700-5CC1-42A9-9259-1CDA4B383BE9}">
      <dgm:prSet/>
      <dgm:spPr/>
      <dgm:t>
        <a:bodyPr/>
        <a:lstStyle/>
        <a:p>
          <a:endParaRPr lang="zh-TW" altLang="en-US"/>
        </a:p>
      </dgm:t>
    </dgm:pt>
    <dgm:pt modelId="{B0F784B5-5D4E-4EB6-AF48-12442BE99FA5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53A8913C-7FB4-4D30-8613-AF97CC2F689A}" type="parTrans" cxnId="{19DBC6B1-2CCB-45D4-A603-4289DD425D63}">
      <dgm:prSet/>
      <dgm:spPr/>
      <dgm:t>
        <a:bodyPr/>
        <a:lstStyle/>
        <a:p>
          <a:endParaRPr lang="zh-TW" altLang="en-US"/>
        </a:p>
      </dgm:t>
    </dgm:pt>
    <dgm:pt modelId="{C1E95B2B-A037-458A-BCDD-5D7A889482B7}" type="sibTrans" cxnId="{19DBC6B1-2CCB-45D4-A603-4289DD425D63}">
      <dgm:prSet/>
      <dgm:spPr/>
      <dgm:t>
        <a:bodyPr/>
        <a:lstStyle/>
        <a:p>
          <a:endParaRPr lang="zh-TW" altLang="en-US"/>
        </a:p>
      </dgm:t>
    </dgm:pt>
    <dgm:pt modelId="{1E202139-270A-4DB0-A52B-F3031C892113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26B9A99C-6691-4153-A623-F2613885109B}" type="sibTrans" cxnId="{7AD075F6-1090-4E74-AE00-9231B27F5BBF}">
      <dgm:prSet/>
      <dgm:spPr/>
      <dgm:t>
        <a:bodyPr/>
        <a:lstStyle/>
        <a:p>
          <a:endParaRPr lang="zh-TW" altLang="en-US"/>
        </a:p>
      </dgm:t>
    </dgm:pt>
    <dgm:pt modelId="{5AEDA6E8-14B2-4062-AE81-F1D41B628B9E}" type="parTrans" cxnId="{7AD075F6-1090-4E74-AE00-9231B27F5BBF}">
      <dgm:prSet/>
      <dgm:spPr/>
      <dgm:t>
        <a:bodyPr/>
        <a:lstStyle/>
        <a:p>
          <a:endParaRPr lang="zh-TW" altLang="en-US"/>
        </a:p>
      </dgm:t>
    </dgm:pt>
    <dgm:pt modelId="{91B1E6B2-70AB-48B0-AA59-09EAF9DB8AC0}" type="pres">
      <dgm:prSet presAssocID="{68DA9D09-9962-40E4-8BFA-6C16B2B4CB0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608D4B7-C4FE-400C-A2DC-1A01BC06829B}" type="pres">
      <dgm:prSet presAssocID="{5B458815-6A99-43D0-A683-D1B31E42214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19E05E-8F9E-48D5-BCD6-C02328ECA0C0}" type="pres">
      <dgm:prSet presAssocID="{6731C1DB-59C3-4C9A-B855-F22D4B92B3FE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B5FFAB28-4C4D-45E0-BD9D-7D707DE11F5F}" type="pres">
      <dgm:prSet presAssocID="{6731C1DB-59C3-4C9A-B855-F22D4B92B3FE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B4D928B5-27D3-459E-9BBD-0EBF88B46EDF}" type="pres">
      <dgm:prSet presAssocID="{E185E71A-C069-4854-B084-B7A261285049}" presName="node" presStyleLbl="node1" presStyleIdx="1" presStyleCnt="5" custLinFactNeighborX="-144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808C63C-6B63-45A1-8236-995A7DAE35DB}" type="pres">
      <dgm:prSet presAssocID="{BDF48E1C-C547-4AFD-8FD8-8699EF1B353D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7185965A-B9B1-4FEA-A37B-EE38CBB63788}" type="pres">
      <dgm:prSet presAssocID="{BDF48E1C-C547-4AFD-8FD8-8699EF1B353D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76026F9A-1C8B-4005-9C93-4BEEB0B1B8A0}" type="pres">
      <dgm:prSet presAssocID="{F235E4C7-90FA-42AD-BB87-3FAF31F0A8A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144F4B-8EC7-4A93-B24D-73A051AC5262}" type="pres">
      <dgm:prSet presAssocID="{F9F128BF-FA25-485B-84D5-0533A01DB591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EE523354-3CCB-4D79-B1F7-20466213CCB3}" type="pres">
      <dgm:prSet presAssocID="{F9F128BF-FA25-485B-84D5-0533A01DB591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24B40927-DECD-4AA7-9077-7E6E7280EB88}" type="pres">
      <dgm:prSet presAssocID="{B0F784B5-5D4E-4EB6-AF48-12442BE99FA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84C8B2-FF9A-4C99-959F-A1AF80569BBA}" type="pres">
      <dgm:prSet presAssocID="{C1E95B2B-A037-458A-BCDD-5D7A889482B7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ACA4AF28-8656-4A72-B3F6-74A90F5278C8}" type="pres">
      <dgm:prSet presAssocID="{C1E95B2B-A037-458A-BCDD-5D7A889482B7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AB8F7539-4E39-4E44-B3FF-C001C8726DBA}" type="pres">
      <dgm:prSet presAssocID="{1E202139-270A-4DB0-A52B-F3031C892113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173397F-B65F-48F6-BA3B-AADDCD23F531}" type="presOf" srcId="{1E202139-270A-4DB0-A52B-F3031C892113}" destId="{AB8F7539-4E39-4E44-B3FF-C001C8726DBA}" srcOrd="0" destOrd="0" presId="urn:microsoft.com/office/officeart/2005/8/layout/process5"/>
    <dgm:cxn modelId="{4A683CD7-D7F4-42A2-AE93-727A56BF7F15}" type="presOf" srcId="{BDF48E1C-C547-4AFD-8FD8-8699EF1B353D}" destId="{7185965A-B9B1-4FEA-A37B-EE38CBB63788}" srcOrd="1" destOrd="0" presId="urn:microsoft.com/office/officeart/2005/8/layout/process5"/>
    <dgm:cxn modelId="{7548E11C-97F5-4F5F-B763-AC584F92E16E}" type="presOf" srcId="{BDF48E1C-C547-4AFD-8FD8-8699EF1B353D}" destId="{E808C63C-6B63-45A1-8236-995A7DAE35DB}" srcOrd="0" destOrd="0" presId="urn:microsoft.com/office/officeart/2005/8/layout/process5"/>
    <dgm:cxn modelId="{9963C8A0-B9C1-4D34-AD8D-E1E0C51BF1CA}" type="presOf" srcId="{6731C1DB-59C3-4C9A-B855-F22D4B92B3FE}" destId="{B5FFAB28-4C4D-45E0-BD9D-7D707DE11F5F}" srcOrd="1" destOrd="0" presId="urn:microsoft.com/office/officeart/2005/8/layout/process5"/>
    <dgm:cxn modelId="{02982DEE-EFC1-406A-8BFB-0246E08D4763}" type="presOf" srcId="{F9F128BF-FA25-485B-84D5-0533A01DB591}" destId="{EE523354-3CCB-4D79-B1F7-20466213CCB3}" srcOrd="1" destOrd="0" presId="urn:microsoft.com/office/officeart/2005/8/layout/process5"/>
    <dgm:cxn modelId="{61FB3D4C-4559-429E-8FE6-65F330919ECF}" srcId="{68DA9D09-9962-40E4-8BFA-6C16B2B4CB05}" destId="{5B458815-6A99-43D0-A683-D1B31E42214F}" srcOrd="0" destOrd="0" parTransId="{368D7450-458C-4EEB-9B82-AFB150B8F7EC}" sibTransId="{6731C1DB-59C3-4C9A-B855-F22D4B92B3FE}"/>
    <dgm:cxn modelId="{FB604A6C-8A41-431E-83EB-2A35BA431E98}" srcId="{68DA9D09-9962-40E4-8BFA-6C16B2B4CB05}" destId="{E185E71A-C069-4854-B084-B7A261285049}" srcOrd="1" destOrd="0" parTransId="{560CED10-E3A9-473B-A989-2B9F03E8DCDD}" sibTransId="{BDF48E1C-C547-4AFD-8FD8-8699EF1B353D}"/>
    <dgm:cxn modelId="{AF143DD1-D1D2-40C0-8DB7-411CA92AFEF6}" type="presOf" srcId="{F235E4C7-90FA-42AD-BB87-3FAF31F0A8A3}" destId="{76026F9A-1C8B-4005-9C93-4BEEB0B1B8A0}" srcOrd="0" destOrd="0" presId="urn:microsoft.com/office/officeart/2005/8/layout/process5"/>
    <dgm:cxn modelId="{F3F0C76A-883D-4D11-9D00-60312047217F}" type="presOf" srcId="{6731C1DB-59C3-4C9A-B855-F22D4B92B3FE}" destId="{5019E05E-8F9E-48D5-BCD6-C02328ECA0C0}" srcOrd="0" destOrd="0" presId="urn:microsoft.com/office/officeart/2005/8/layout/process5"/>
    <dgm:cxn modelId="{0B3AA521-8820-4927-B249-E675A26323C8}" type="presOf" srcId="{C1E95B2B-A037-458A-BCDD-5D7A889482B7}" destId="{ACA4AF28-8656-4A72-B3F6-74A90F5278C8}" srcOrd="1" destOrd="0" presId="urn:microsoft.com/office/officeart/2005/8/layout/process5"/>
    <dgm:cxn modelId="{3F52E1AE-0634-4A47-9225-5D94EA0B1E0F}" type="presOf" srcId="{5B458815-6A99-43D0-A683-D1B31E42214F}" destId="{7608D4B7-C4FE-400C-A2DC-1A01BC06829B}" srcOrd="0" destOrd="0" presId="urn:microsoft.com/office/officeart/2005/8/layout/process5"/>
    <dgm:cxn modelId="{19DBC6B1-2CCB-45D4-A603-4289DD425D63}" srcId="{68DA9D09-9962-40E4-8BFA-6C16B2B4CB05}" destId="{B0F784B5-5D4E-4EB6-AF48-12442BE99FA5}" srcOrd="3" destOrd="0" parTransId="{53A8913C-7FB4-4D30-8613-AF97CC2F689A}" sibTransId="{C1E95B2B-A037-458A-BCDD-5D7A889482B7}"/>
    <dgm:cxn modelId="{C38E8FBC-32AE-4C23-9E97-E6BEAED94521}" type="presOf" srcId="{E185E71A-C069-4854-B084-B7A261285049}" destId="{B4D928B5-27D3-459E-9BBD-0EBF88B46EDF}" srcOrd="0" destOrd="0" presId="urn:microsoft.com/office/officeart/2005/8/layout/process5"/>
    <dgm:cxn modelId="{105BB51A-950E-4C02-BBA8-179E3C42033F}" type="presOf" srcId="{68DA9D09-9962-40E4-8BFA-6C16B2B4CB05}" destId="{91B1E6B2-70AB-48B0-AA59-09EAF9DB8AC0}" srcOrd="0" destOrd="0" presId="urn:microsoft.com/office/officeart/2005/8/layout/process5"/>
    <dgm:cxn modelId="{BF79386E-86E1-4B5F-A97A-B4E91E766F96}" type="presOf" srcId="{C1E95B2B-A037-458A-BCDD-5D7A889482B7}" destId="{5584C8B2-FF9A-4C99-959F-A1AF80569BBA}" srcOrd="0" destOrd="0" presId="urn:microsoft.com/office/officeart/2005/8/layout/process5"/>
    <dgm:cxn modelId="{2E42A700-5CC1-42A9-9259-1CDA4B383BE9}" srcId="{68DA9D09-9962-40E4-8BFA-6C16B2B4CB05}" destId="{F235E4C7-90FA-42AD-BB87-3FAF31F0A8A3}" srcOrd="2" destOrd="0" parTransId="{A4002D98-03F2-4EBC-8667-1E3655A59482}" sibTransId="{F9F128BF-FA25-485B-84D5-0533A01DB591}"/>
    <dgm:cxn modelId="{357B83BC-60DC-4FD4-BD8D-40BF3E9466C7}" type="presOf" srcId="{B0F784B5-5D4E-4EB6-AF48-12442BE99FA5}" destId="{24B40927-DECD-4AA7-9077-7E6E7280EB88}" srcOrd="0" destOrd="0" presId="urn:microsoft.com/office/officeart/2005/8/layout/process5"/>
    <dgm:cxn modelId="{56580EBC-510E-4E2B-BFFF-DA1AC5F387DA}" type="presOf" srcId="{F9F128BF-FA25-485B-84D5-0533A01DB591}" destId="{1A144F4B-8EC7-4A93-B24D-73A051AC5262}" srcOrd="0" destOrd="0" presId="urn:microsoft.com/office/officeart/2005/8/layout/process5"/>
    <dgm:cxn modelId="{7AD075F6-1090-4E74-AE00-9231B27F5BBF}" srcId="{68DA9D09-9962-40E4-8BFA-6C16B2B4CB05}" destId="{1E202139-270A-4DB0-A52B-F3031C892113}" srcOrd="4" destOrd="0" parTransId="{5AEDA6E8-14B2-4062-AE81-F1D41B628B9E}" sibTransId="{26B9A99C-6691-4153-A623-F2613885109B}"/>
    <dgm:cxn modelId="{8D93FA39-E012-4A63-BDC2-2E2ABAA60494}" type="presParOf" srcId="{91B1E6B2-70AB-48B0-AA59-09EAF9DB8AC0}" destId="{7608D4B7-C4FE-400C-A2DC-1A01BC06829B}" srcOrd="0" destOrd="0" presId="urn:microsoft.com/office/officeart/2005/8/layout/process5"/>
    <dgm:cxn modelId="{22AABCD7-C69D-475B-93D9-828A65617041}" type="presParOf" srcId="{91B1E6B2-70AB-48B0-AA59-09EAF9DB8AC0}" destId="{5019E05E-8F9E-48D5-BCD6-C02328ECA0C0}" srcOrd="1" destOrd="0" presId="urn:microsoft.com/office/officeart/2005/8/layout/process5"/>
    <dgm:cxn modelId="{71619609-72E3-471A-859D-ABEE341620B5}" type="presParOf" srcId="{5019E05E-8F9E-48D5-BCD6-C02328ECA0C0}" destId="{B5FFAB28-4C4D-45E0-BD9D-7D707DE11F5F}" srcOrd="0" destOrd="0" presId="urn:microsoft.com/office/officeart/2005/8/layout/process5"/>
    <dgm:cxn modelId="{40E1E2D1-C878-4A59-908D-90C5C1A5B568}" type="presParOf" srcId="{91B1E6B2-70AB-48B0-AA59-09EAF9DB8AC0}" destId="{B4D928B5-27D3-459E-9BBD-0EBF88B46EDF}" srcOrd="2" destOrd="0" presId="urn:microsoft.com/office/officeart/2005/8/layout/process5"/>
    <dgm:cxn modelId="{73BDE497-A228-4BC4-A688-AB405B6F1A2E}" type="presParOf" srcId="{91B1E6B2-70AB-48B0-AA59-09EAF9DB8AC0}" destId="{E808C63C-6B63-45A1-8236-995A7DAE35DB}" srcOrd="3" destOrd="0" presId="urn:microsoft.com/office/officeart/2005/8/layout/process5"/>
    <dgm:cxn modelId="{E42652CE-A031-4B2D-82EB-46630615BFD7}" type="presParOf" srcId="{E808C63C-6B63-45A1-8236-995A7DAE35DB}" destId="{7185965A-B9B1-4FEA-A37B-EE38CBB63788}" srcOrd="0" destOrd="0" presId="urn:microsoft.com/office/officeart/2005/8/layout/process5"/>
    <dgm:cxn modelId="{A9D1CB3F-9EE0-4FE3-ADBA-02C9D434F2A7}" type="presParOf" srcId="{91B1E6B2-70AB-48B0-AA59-09EAF9DB8AC0}" destId="{76026F9A-1C8B-4005-9C93-4BEEB0B1B8A0}" srcOrd="4" destOrd="0" presId="urn:microsoft.com/office/officeart/2005/8/layout/process5"/>
    <dgm:cxn modelId="{402EED05-A743-4F99-8042-96AE15051396}" type="presParOf" srcId="{91B1E6B2-70AB-48B0-AA59-09EAF9DB8AC0}" destId="{1A144F4B-8EC7-4A93-B24D-73A051AC5262}" srcOrd="5" destOrd="0" presId="urn:microsoft.com/office/officeart/2005/8/layout/process5"/>
    <dgm:cxn modelId="{84FA0D00-6F77-4931-B2CD-7E29C2F3BB8C}" type="presParOf" srcId="{1A144F4B-8EC7-4A93-B24D-73A051AC5262}" destId="{EE523354-3CCB-4D79-B1F7-20466213CCB3}" srcOrd="0" destOrd="0" presId="urn:microsoft.com/office/officeart/2005/8/layout/process5"/>
    <dgm:cxn modelId="{08CA56F1-760C-45BB-88D9-3E7C4A1CF847}" type="presParOf" srcId="{91B1E6B2-70AB-48B0-AA59-09EAF9DB8AC0}" destId="{24B40927-DECD-4AA7-9077-7E6E7280EB88}" srcOrd="6" destOrd="0" presId="urn:microsoft.com/office/officeart/2005/8/layout/process5"/>
    <dgm:cxn modelId="{5072CD21-0281-4BB1-841B-F5DBF09E6D51}" type="presParOf" srcId="{91B1E6B2-70AB-48B0-AA59-09EAF9DB8AC0}" destId="{5584C8B2-FF9A-4C99-959F-A1AF80569BBA}" srcOrd="7" destOrd="0" presId="urn:microsoft.com/office/officeart/2005/8/layout/process5"/>
    <dgm:cxn modelId="{369DEC8E-9B93-41D7-8395-1FAE0BD4DF1B}" type="presParOf" srcId="{5584C8B2-FF9A-4C99-959F-A1AF80569BBA}" destId="{ACA4AF28-8656-4A72-B3F6-74A90F5278C8}" srcOrd="0" destOrd="0" presId="urn:microsoft.com/office/officeart/2005/8/layout/process5"/>
    <dgm:cxn modelId="{9B64F4A8-0F7D-49C0-A896-97A08E33E43E}" type="presParOf" srcId="{91B1E6B2-70AB-48B0-AA59-09EAF9DB8AC0}" destId="{AB8F7539-4E39-4E44-B3FF-C001C8726DBA}" srcOrd="8" destOrd="0" presId="urn:microsoft.com/office/officeart/2005/8/layout/process5"/>
  </dgm:cxnLst>
  <dgm:bg>
    <a:gradFill>
      <a:gsLst>
        <a:gs pos="52000">
          <a:srgbClr val="3BE3DF"/>
        </a:gs>
        <a:gs pos="0">
          <a:schemeClr val="bg1"/>
        </a:gs>
        <a:gs pos="100000">
          <a:srgbClr val="0070C0"/>
        </a:gs>
      </a:gsLst>
      <a:lin ang="5400000" scaled="0"/>
    </a:gradFill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C02471-2A03-4B35-8B8F-A9ECDEF02BEB}">
      <dsp:nvSpPr>
        <dsp:cNvPr id="0" name=""/>
        <dsp:cNvSpPr/>
      </dsp:nvSpPr>
      <dsp:spPr>
        <a:xfrm>
          <a:off x="4153867" y="421"/>
          <a:ext cx="2207865" cy="132471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400" kern="1200" dirty="0" smtClean="0"/>
            <a:t>流程</a:t>
          </a:r>
          <a:endParaRPr lang="zh-TW" sz="5400" kern="1200" dirty="0"/>
        </a:p>
      </dsp:txBody>
      <dsp:txXfrm>
        <a:off x="4192667" y="39221"/>
        <a:ext cx="2130265" cy="12471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08D4B7-C4FE-400C-A2DC-1A01BC06829B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森林吼吼</a:t>
          </a:r>
          <a:r>
            <a:rPr lang="zh-TW" altLang="en-US" sz="4000" kern="1200" dirty="0" smtClean="0"/>
            <a:t>樹屋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5019E05E-8F9E-48D5-BCD6-C02328ECA0C0}">
      <dsp:nvSpPr>
        <dsp:cNvPr id="0" name=""/>
        <dsp:cNvSpPr/>
      </dsp:nvSpPr>
      <dsp:spPr>
        <a:xfrm>
          <a:off x="3043632" y="480767"/>
          <a:ext cx="555058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43632" y="615490"/>
        <a:ext cx="388541" cy="404168"/>
      </dsp:txXfrm>
    </dsp:sp>
    <dsp:sp modelId="{B4D928B5-27D3-459E-9BBD-0EBF88B46EDF}">
      <dsp:nvSpPr>
        <dsp:cNvPr id="0" name=""/>
        <dsp:cNvSpPr/>
      </dsp:nvSpPr>
      <dsp:spPr>
        <a:xfrm>
          <a:off x="3860511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宇宙迴旋</a:t>
          </a:r>
          <a:endParaRPr lang="zh-TW" altLang="en-US" sz="4000" kern="1200" dirty="0"/>
        </a:p>
      </dsp:txBody>
      <dsp:txXfrm>
        <a:off x="3908244" y="50451"/>
        <a:ext cx="2620721" cy="1534246"/>
      </dsp:txXfrm>
    </dsp:sp>
    <dsp:sp modelId="{E808C63C-6B63-45A1-8236-995A7DAE35DB}">
      <dsp:nvSpPr>
        <dsp:cNvPr id="0" name=""/>
        <dsp:cNvSpPr/>
      </dsp:nvSpPr>
      <dsp:spPr>
        <a:xfrm>
          <a:off x="6824346" y="480767"/>
          <a:ext cx="596604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24346" y="615490"/>
        <a:ext cx="417623" cy="404168"/>
      </dsp:txXfrm>
    </dsp:sp>
    <dsp:sp modelId="{76026F9A-1C8B-4005-9C93-4BEEB0B1B8A0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smtClean="0"/>
            <a:t>摩天輪</a:t>
          </a:r>
          <a:endParaRPr lang="zh-TW" altLang="en-US" sz="4000" kern="1200"/>
        </a:p>
      </dsp:txBody>
      <dsp:txXfrm>
        <a:off x="7750101" y="50451"/>
        <a:ext cx="2620721" cy="1534246"/>
      </dsp:txXfrm>
    </dsp:sp>
    <dsp:sp modelId="{1A144F4B-8EC7-4A93-B24D-73A051AC5262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24B40927-DECD-4AA7-9077-7E6E7280EB88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碰碰車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5584C8B2-FF9A-4C99-959F-A1AF80569BBA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AB8F7539-4E39-4E44-B3FF-C001C8726DBA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小飛龍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AC31-B455-4633-811D-7C11A74B27F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D8F5-5C3A-458A-A80A-C424A59E7A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4298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AC31-B455-4633-811D-7C11A74B27F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D8F5-5C3A-458A-A80A-C424A59E7A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5625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AC31-B455-4633-811D-7C11A74B27F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D8F5-5C3A-458A-A80A-C424A59E7A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985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AC31-B455-4633-811D-7C11A74B27F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D8F5-5C3A-458A-A80A-C424A59E7A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4205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AC31-B455-4633-811D-7C11A74B27F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D8F5-5C3A-458A-A80A-C424A59E7A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5179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AC31-B455-4633-811D-7C11A74B27F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D8F5-5C3A-458A-A80A-C424A59E7A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8362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AC31-B455-4633-811D-7C11A74B27F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D8F5-5C3A-458A-A80A-C424A59E7A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059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AC31-B455-4633-811D-7C11A74B27F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D8F5-5C3A-458A-A80A-C424A59E7A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6350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AC31-B455-4633-811D-7C11A74B27F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D8F5-5C3A-458A-A80A-C424A59E7A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5465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AC31-B455-4633-811D-7C11A74B27F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D8F5-5C3A-458A-A80A-C424A59E7A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3672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AC31-B455-4633-811D-7C11A74B27F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D8F5-5C3A-458A-A80A-C424A59E7A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5416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5AC31-B455-4633-811D-7C11A74B27F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6D8F5-5C3A-458A-A80A-C424A59E7A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4895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6r8nNwIvP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 阿民老師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01460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308940454"/>
              </p:ext>
            </p:extLst>
          </p:nvPr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049634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92078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2482446"/>
              </p:ext>
            </p:extLst>
          </p:nvPr>
        </p:nvGraphicFramePr>
        <p:xfrm>
          <a:off x="545374" y="1881050"/>
          <a:ext cx="10989132" cy="4284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876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69876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69876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69876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69876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69876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69876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2971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4000">
                          <a:srgbClr val="3BE3DF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4000">
                          <a:srgbClr val="3BE3DF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4000">
                          <a:srgbClr val="3BE3DF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4000">
                          <a:srgbClr val="3BE3DF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4000">
                          <a:srgbClr val="3BE3DF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1410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4000">
                          <a:srgbClr val="3BE3DF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4000">
                          <a:srgbClr val="3BE3DF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4000">
                          <a:srgbClr val="3BE3DF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2039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4000">
                          <a:srgbClr val="3BE3DF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4000">
                          <a:srgbClr val="3BE3DF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4000">
                          <a:srgbClr val="3BE3DF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4000">
                          <a:srgbClr val="3BE3DF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4000">
                          <a:srgbClr val="3BE3DF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4000">
                          <a:srgbClr val="3BE3DF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4000">
                          <a:srgbClr val="3BE3DF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2039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4000">
                          <a:srgbClr val="3BE3DF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962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 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</a:p>
        </p:txBody>
      </p:sp>
      <p:pic>
        <p:nvPicPr>
          <p:cNvPr id="1026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25" y="1690688"/>
            <a:ext cx="5351992" cy="4013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51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 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⚡⚡⚡⚡☁</a:t>
            </a:r>
          </a:p>
        </p:txBody>
      </p:sp>
      <p:pic>
        <p:nvPicPr>
          <p:cNvPr id="2050" name="Picture 2" descr="星空小飛碟(旋轉小飛機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4533" y="1825625"/>
            <a:ext cx="5139267" cy="385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508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/>
              <a:t>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26603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影片來</a:t>
            </a:r>
            <a:r>
              <a:rPr lang="zh-TW" altLang="en-US" dirty="0"/>
              <a:t>源</a:t>
            </a:r>
          </a:p>
        </p:txBody>
      </p:sp>
      <p:pic>
        <p:nvPicPr>
          <p:cNvPr id="6" name="T6r8nNwIvPU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33452" y="1507808"/>
            <a:ext cx="8377645" cy="471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888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184</Words>
  <Application>Microsoft Office PowerPoint</Application>
  <PresentationFormat>寬螢幕</PresentationFormat>
  <Paragraphs>32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</vt:lpstr>
      <vt:lpstr>PowerPoint 簡報</vt:lpstr>
      <vt:lpstr>票價</vt:lpstr>
      <vt:lpstr> 叢林吼吼樹屋</vt:lpstr>
      <vt:lpstr> 宇宙迴旋</vt:lpstr>
      <vt:lpstr>資料來源</vt:lpstr>
      <vt:lpstr>影片來源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8</cp:revision>
  <dcterms:created xsi:type="dcterms:W3CDTF">2022-12-26T03:14:51Z</dcterms:created>
  <dcterms:modified xsi:type="dcterms:W3CDTF">2023-01-16T03:11:30Z</dcterms:modified>
</cp:coreProperties>
</file>