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7DDF10-B33E-4CC7-AC16-0D5BE7956E6C}" type="doc">
      <dgm:prSet loTypeId="urn:microsoft.com/office/officeart/2005/8/layout/process5" loCatId="process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F2FA1D98-053E-46B9-9B93-D72AE0D55E03}">
      <dgm:prSet phldrT="[文字]"/>
      <dgm:spPr/>
      <dgm:t>
        <a:bodyPr/>
        <a:lstStyle/>
        <a:p>
          <a:r>
            <a:rPr lang="zh-TW" altLang="en-US" dirty="0" smtClean="0"/>
            <a:t>森林吼吼</a:t>
          </a:r>
          <a:r>
            <a:rPr lang="zh-TW" altLang="en-US" dirty="0" smtClean="0"/>
            <a:t>樹</a:t>
          </a:r>
          <a:r>
            <a:rPr lang="zh-TW" altLang="en-US" dirty="0" smtClean="0"/>
            <a:t>屋</a:t>
          </a:r>
          <a:endParaRPr lang="zh-TW" altLang="en-US" dirty="0"/>
        </a:p>
      </dgm:t>
    </dgm:pt>
    <dgm:pt modelId="{4868DFE8-6413-4D2F-B05E-876E4792C15C}" type="parTrans" cxnId="{98594AD6-4BE7-4B41-A2FF-A9E95B72F4F8}">
      <dgm:prSet/>
      <dgm:spPr/>
      <dgm:t>
        <a:bodyPr/>
        <a:lstStyle/>
        <a:p>
          <a:endParaRPr lang="zh-TW" altLang="en-US"/>
        </a:p>
      </dgm:t>
    </dgm:pt>
    <dgm:pt modelId="{64A4EBA1-25D2-4422-84AF-F6E3A5F6EB84}" type="sibTrans" cxnId="{98594AD6-4BE7-4B41-A2FF-A9E95B72F4F8}">
      <dgm:prSet/>
      <dgm:spPr/>
      <dgm:t>
        <a:bodyPr/>
        <a:lstStyle/>
        <a:p>
          <a:endParaRPr lang="zh-TW" altLang="en-US"/>
        </a:p>
      </dgm:t>
    </dgm:pt>
    <dgm:pt modelId="{42985D87-E4BF-4D89-A3CC-84C494A5F04A}">
      <dgm:prSet phldrT="[文字]"/>
      <dgm:spPr/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A7FD2497-EDC6-4F40-88FA-5AB17A4E6EF6}" type="parTrans" cxnId="{379DC2FE-A0D5-4B95-887C-72A1EE95E825}">
      <dgm:prSet/>
      <dgm:spPr/>
      <dgm:t>
        <a:bodyPr/>
        <a:lstStyle/>
        <a:p>
          <a:endParaRPr lang="zh-TW" altLang="en-US"/>
        </a:p>
      </dgm:t>
    </dgm:pt>
    <dgm:pt modelId="{05673FCF-7E3A-4054-8DED-066EEF6FA57E}" type="sibTrans" cxnId="{379DC2FE-A0D5-4B95-887C-72A1EE95E825}">
      <dgm:prSet/>
      <dgm:spPr/>
      <dgm:t>
        <a:bodyPr/>
        <a:lstStyle/>
        <a:p>
          <a:endParaRPr lang="zh-TW" altLang="en-US"/>
        </a:p>
      </dgm:t>
    </dgm:pt>
    <dgm:pt modelId="{37CB904D-A0A1-4F37-9DE8-85CED3FD4A21}">
      <dgm:prSet phldrT="[文字]"/>
      <dgm:spPr/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A2458785-A64D-4700-9879-74ACB7ECC48C}" type="parTrans" cxnId="{22B49A75-4599-4A2F-8EBB-27E5D1583E1E}">
      <dgm:prSet/>
      <dgm:spPr/>
      <dgm:t>
        <a:bodyPr/>
        <a:lstStyle/>
        <a:p>
          <a:endParaRPr lang="zh-TW" altLang="en-US"/>
        </a:p>
      </dgm:t>
    </dgm:pt>
    <dgm:pt modelId="{CA8DF425-D484-480B-B9ED-F47604069229}" type="sibTrans" cxnId="{22B49A75-4599-4A2F-8EBB-27E5D1583E1E}">
      <dgm:prSet/>
      <dgm:spPr/>
      <dgm:t>
        <a:bodyPr/>
        <a:lstStyle/>
        <a:p>
          <a:endParaRPr lang="zh-TW" altLang="en-US"/>
        </a:p>
      </dgm:t>
    </dgm:pt>
    <dgm:pt modelId="{074E2402-B8AD-44C2-A18A-93045EE54B01}">
      <dgm:prSet phldrT="[文字]"/>
      <dgm:spPr/>
      <dgm:t>
        <a:bodyPr/>
        <a:lstStyle/>
        <a:p>
          <a:r>
            <a:rPr lang="zh-TW" altLang="en-US" dirty="0" smtClean="0"/>
            <a:t>小飛龍</a:t>
          </a:r>
          <a:endParaRPr lang="zh-TW" altLang="en-US" dirty="0"/>
        </a:p>
      </dgm:t>
    </dgm:pt>
    <dgm:pt modelId="{C1480802-511F-4DF3-9B5F-562C3FC68005}" type="parTrans" cxnId="{B709D033-AD0B-4928-9FCF-0555E7A360E0}">
      <dgm:prSet/>
      <dgm:spPr/>
      <dgm:t>
        <a:bodyPr/>
        <a:lstStyle/>
        <a:p>
          <a:endParaRPr lang="zh-TW" altLang="en-US"/>
        </a:p>
      </dgm:t>
    </dgm:pt>
    <dgm:pt modelId="{6A2AB8E9-92DC-4D83-967F-389E3D6649F2}" type="sibTrans" cxnId="{B709D033-AD0B-4928-9FCF-0555E7A360E0}">
      <dgm:prSet/>
      <dgm:spPr/>
      <dgm:t>
        <a:bodyPr/>
        <a:lstStyle/>
        <a:p>
          <a:endParaRPr lang="zh-TW" altLang="en-US"/>
        </a:p>
      </dgm:t>
    </dgm:pt>
    <dgm:pt modelId="{0FDD20A5-F953-4552-B578-CA9578C852EA}">
      <dgm:prSet phldrT="[文字]"/>
      <dgm:spPr/>
      <dgm:t>
        <a:bodyPr/>
        <a:lstStyle/>
        <a:p>
          <a:r>
            <a:rPr lang="zh-TW" altLang="en-US" dirty="0" smtClean="0"/>
            <a:t>幸福碰碰車</a:t>
          </a:r>
          <a:endParaRPr lang="zh-TW" altLang="en-US" dirty="0"/>
        </a:p>
      </dgm:t>
    </dgm:pt>
    <dgm:pt modelId="{946EB982-7B80-41A4-A8C2-1619B65A29B0}" type="sibTrans" cxnId="{16B6E892-22E0-4314-A862-E3C098348531}">
      <dgm:prSet/>
      <dgm:spPr/>
      <dgm:t>
        <a:bodyPr/>
        <a:lstStyle/>
        <a:p>
          <a:endParaRPr lang="zh-TW" altLang="en-US"/>
        </a:p>
      </dgm:t>
    </dgm:pt>
    <dgm:pt modelId="{9EEBD3CB-353F-4322-9AF1-7F74A61A6B07}" type="parTrans" cxnId="{16B6E892-22E0-4314-A862-E3C098348531}">
      <dgm:prSet/>
      <dgm:spPr/>
      <dgm:t>
        <a:bodyPr/>
        <a:lstStyle/>
        <a:p>
          <a:endParaRPr lang="zh-TW" altLang="en-US"/>
        </a:p>
      </dgm:t>
    </dgm:pt>
    <dgm:pt modelId="{179C5126-F08B-4A0C-A2E3-079FD9D1AA68}" type="pres">
      <dgm:prSet presAssocID="{FF7DDF10-B33E-4CC7-AC16-0D5BE7956E6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3758627-6F92-4E6B-9434-482974C4AA63}" type="pres">
      <dgm:prSet presAssocID="{F2FA1D98-053E-46B9-9B93-D72AE0D55E03}" presName="node" presStyleLbl="node1" presStyleIdx="0" presStyleCnt="5" custLinFactNeighborX="481" custLinFactNeighborY="160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38B2B43-6C8C-4313-BD31-18C0965B1CE1}" type="pres">
      <dgm:prSet presAssocID="{64A4EBA1-25D2-4422-84AF-F6E3A5F6EB84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FF0A5709-C308-418A-AC82-E6693C9EA9AD}" type="pres">
      <dgm:prSet presAssocID="{64A4EBA1-25D2-4422-84AF-F6E3A5F6EB84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FCC7D139-4950-4E50-9F17-CE9EA5BE3B16}" type="pres">
      <dgm:prSet presAssocID="{42985D87-E4BF-4D89-A3CC-84C494A5F04A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3A51A37-2A2F-4397-9A55-727D72D4A0AC}" type="pres">
      <dgm:prSet presAssocID="{05673FCF-7E3A-4054-8DED-066EEF6FA57E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7836211F-8821-46DB-8084-8FDA721360CE}" type="pres">
      <dgm:prSet presAssocID="{05673FCF-7E3A-4054-8DED-066EEF6FA57E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B0A1C42D-943C-4207-A393-8E3419FBBE88}" type="pres">
      <dgm:prSet presAssocID="{37CB904D-A0A1-4F37-9DE8-85CED3FD4A21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D02ED1E-8EAD-4DD9-A3DA-5C1EB512B1D8}" type="pres">
      <dgm:prSet presAssocID="{CA8DF425-D484-480B-B9ED-F47604069229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4732907F-C94B-47DC-A749-B29B2A050213}" type="pres">
      <dgm:prSet presAssocID="{CA8DF425-D484-480B-B9ED-F47604069229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F6C080A0-C367-46BB-99CB-9C4E2AB224D8}" type="pres">
      <dgm:prSet presAssocID="{074E2402-B8AD-44C2-A18A-93045EE54B01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736A5DF-33BE-45CE-A41A-18AC4935CCAA}" type="pres">
      <dgm:prSet presAssocID="{6A2AB8E9-92DC-4D83-967F-389E3D6649F2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C173E237-3F75-4242-88D0-077A96BDB092}" type="pres">
      <dgm:prSet presAssocID="{6A2AB8E9-92DC-4D83-967F-389E3D6649F2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5AD9DA4B-B33F-4BD0-9CCA-CB2AEC33A763}" type="pres">
      <dgm:prSet presAssocID="{0FDD20A5-F953-4552-B578-CA9578C852EA}" presName="node" presStyleLbl="node1" presStyleIdx="4" presStyleCnt="5" custLinFactNeighborX="4328" custLinFactNeighborY="16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B836DF71-BEAF-437F-8238-DE723BC1CF09}" type="presOf" srcId="{42985D87-E4BF-4D89-A3CC-84C494A5F04A}" destId="{FCC7D139-4950-4E50-9F17-CE9EA5BE3B16}" srcOrd="0" destOrd="0" presId="urn:microsoft.com/office/officeart/2005/8/layout/process5"/>
    <dgm:cxn modelId="{F561A4E6-C194-4E87-965B-BDB82127A96F}" type="presOf" srcId="{6A2AB8E9-92DC-4D83-967F-389E3D6649F2}" destId="{C173E237-3F75-4242-88D0-077A96BDB092}" srcOrd="1" destOrd="0" presId="urn:microsoft.com/office/officeart/2005/8/layout/process5"/>
    <dgm:cxn modelId="{379DC2FE-A0D5-4B95-887C-72A1EE95E825}" srcId="{FF7DDF10-B33E-4CC7-AC16-0D5BE7956E6C}" destId="{42985D87-E4BF-4D89-A3CC-84C494A5F04A}" srcOrd="1" destOrd="0" parTransId="{A7FD2497-EDC6-4F40-88FA-5AB17A4E6EF6}" sibTransId="{05673FCF-7E3A-4054-8DED-066EEF6FA57E}"/>
    <dgm:cxn modelId="{B709D033-AD0B-4928-9FCF-0555E7A360E0}" srcId="{FF7DDF10-B33E-4CC7-AC16-0D5BE7956E6C}" destId="{074E2402-B8AD-44C2-A18A-93045EE54B01}" srcOrd="3" destOrd="0" parTransId="{C1480802-511F-4DF3-9B5F-562C3FC68005}" sibTransId="{6A2AB8E9-92DC-4D83-967F-389E3D6649F2}"/>
    <dgm:cxn modelId="{753A37E2-24F3-4F9E-9E80-BD7469FF1F5D}" type="presOf" srcId="{37CB904D-A0A1-4F37-9DE8-85CED3FD4A21}" destId="{B0A1C42D-943C-4207-A393-8E3419FBBE88}" srcOrd="0" destOrd="0" presId="urn:microsoft.com/office/officeart/2005/8/layout/process5"/>
    <dgm:cxn modelId="{A0DDA9BE-9EC6-4B76-A01B-D2E384160845}" type="presOf" srcId="{074E2402-B8AD-44C2-A18A-93045EE54B01}" destId="{F6C080A0-C367-46BB-99CB-9C4E2AB224D8}" srcOrd="0" destOrd="0" presId="urn:microsoft.com/office/officeart/2005/8/layout/process5"/>
    <dgm:cxn modelId="{51A080C1-B1C9-49E2-897C-4C6B186DAEDD}" type="presOf" srcId="{0FDD20A5-F953-4552-B578-CA9578C852EA}" destId="{5AD9DA4B-B33F-4BD0-9CCA-CB2AEC33A763}" srcOrd="0" destOrd="0" presId="urn:microsoft.com/office/officeart/2005/8/layout/process5"/>
    <dgm:cxn modelId="{6232FA71-763C-4625-AC44-1D14486E5F91}" type="presOf" srcId="{64A4EBA1-25D2-4422-84AF-F6E3A5F6EB84}" destId="{FF0A5709-C308-418A-AC82-E6693C9EA9AD}" srcOrd="1" destOrd="0" presId="urn:microsoft.com/office/officeart/2005/8/layout/process5"/>
    <dgm:cxn modelId="{B081B295-7B65-413F-915C-B33E323B39DA}" type="presOf" srcId="{FF7DDF10-B33E-4CC7-AC16-0D5BE7956E6C}" destId="{179C5126-F08B-4A0C-A2E3-079FD9D1AA68}" srcOrd="0" destOrd="0" presId="urn:microsoft.com/office/officeart/2005/8/layout/process5"/>
    <dgm:cxn modelId="{16B6E892-22E0-4314-A862-E3C098348531}" srcId="{FF7DDF10-B33E-4CC7-AC16-0D5BE7956E6C}" destId="{0FDD20A5-F953-4552-B578-CA9578C852EA}" srcOrd="4" destOrd="0" parTransId="{9EEBD3CB-353F-4322-9AF1-7F74A61A6B07}" sibTransId="{946EB982-7B80-41A4-A8C2-1619B65A29B0}"/>
    <dgm:cxn modelId="{98594AD6-4BE7-4B41-A2FF-A9E95B72F4F8}" srcId="{FF7DDF10-B33E-4CC7-AC16-0D5BE7956E6C}" destId="{F2FA1D98-053E-46B9-9B93-D72AE0D55E03}" srcOrd="0" destOrd="0" parTransId="{4868DFE8-6413-4D2F-B05E-876E4792C15C}" sibTransId="{64A4EBA1-25D2-4422-84AF-F6E3A5F6EB84}"/>
    <dgm:cxn modelId="{B3DCC5C3-B424-4EF7-9E36-C3E8396171B5}" type="presOf" srcId="{64A4EBA1-25D2-4422-84AF-F6E3A5F6EB84}" destId="{438B2B43-6C8C-4313-BD31-18C0965B1CE1}" srcOrd="0" destOrd="0" presId="urn:microsoft.com/office/officeart/2005/8/layout/process5"/>
    <dgm:cxn modelId="{D81CAC88-EE5D-42D1-BB71-B88065227A0B}" type="presOf" srcId="{CA8DF425-D484-480B-B9ED-F47604069229}" destId="{4732907F-C94B-47DC-A749-B29B2A050213}" srcOrd="1" destOrd="0" presId="urn:microsoft.com/office/officeart/2005/8/layout/process5"/>
    <dgm:cxn modelId="{36BF8126-B142-4ACF-81E3-E64370AEB946}" type="presOf" srcId="{05673FCF-7E3A-4054-8DED-066EEF6FA57E}" destId="{7836211F-8821-46DB-8084-8FDA721360CE}" srcOrd="1" destOrd="0" presId="urn:microsoft.com/office/officeart/2005/8/layout/process5"/>
    <dgm:cxn modelId="{E639F9A3-7A8E-47D8-B876-F8883E939442}" type="presOf" srcId="{CA8DF425-D484-480B-B9ED-F47604069229}" destId="{2D02ED1E-8EAD-4DD9-A3DA-5C1EB512B1D8}" srcOrd="0" destOrd="0" presId="urn:microsoft.com/office/officeart/2005/8/layout/process5"/>
    <dgm:cxn modelId="{3D1B0A2F-51F2-496B-AA58-78311E37EA71}" type="presOf" srcId="{6A2AB8E9-92DC-4D83-967F-389E3D6649F2}" destId="{9736A5DF-33BE-45CE-A41A-18AC4935CCAA}" srcOrd="0" destOrd="0" presId="urn:microsoft.com/office/officeart/2005/8/layout/process5"/>
    <dgm:cxn modelId="{A761F867-328B-4313-A198-6DBA15736FD6}" type="presOf" srcId="{F2FA1D98-053E-46B9-9B93-D72AE0D55E03}" destId="{83758627-6F92-4E6B-9434-482974C4AA63}" srcOrd="0" destOrd="0" presId="urn:microsoft.com/office/officeart/2005/8/layout/process5"/>
    <dgm:cxn modelId="{D414956A-8027-4A89-8A78-4E2C5BE50688}" type="presOf" srcId="{05673FCF-7E3A-4054-8DED-066EEF6FA57E}" destId="{23A51A37-2A2F-4397-9A55-727D72D4A0AC}" srcOrd="0" destOrd="0" presId="urn:microsoft.com/office/officeart/2005/8/layout/process5"/>
    <dgm:cxn modelId="{22B49A75-4599-4A2F-8EBB-27E5D1583E1E}" srcId="{FF7DDF10-B33E-4CC7-AC16-0D5BE7956E6C}" destId="{37CB904D-A0A1-4F37-9DE8-85CED3FD4A21}" srcOrd="2" destOrd="0" parTransId="{A2458785-A64D-4700-9879-74ACB7ECC48C}" sibTransId="{CA8DF425-D484-480B-B9ED-F47604069229}"/>
    <dgm:cxn modelId="{18481058-4440-4DA6-8B37-CCD25857547E}" type="presParOf" srcId="{179C5126-F08B-4A0C-A2E3-079FD9D1AA68}" destId="{83758627-6F92-4E6B-9434-482974C4AA63}" srcOrd="0" destOrd="0" presId="urn:microsoft.com/office/officeart/2005/8/layout/process5"/>
    <dgm:cxn modelId="{BA825F90-3C76-4577-9BAA-E8A288CED5C4}" type="presParOf" srcId="{179C5126-F08B-4A0C-A2E3-079FD9D1AA68}" destId="{438B2B43-6C8C-4313-BD31-18C0965B1CE1}" srcOrd="1" destOrd="0" presId="urn:microsoft.com/office/officeart/2005/8/layout/process5"/>
    <dgm:cxn modelId="{5D23BCC9-43C8-4D26-976F-5A2D3964F9B1}" type="presParOf" srcId="{438B2B43-6C8C-4313-BD31-18C0965B1CE1}" destId="{FF0A5709-C308-418A-AC82-E6693C9EA9AD}" srcOrd="0" destOrd="0" presId="urn:microsoft.com/office/officeart/2005/8/layout/process5"/>
    <dgm:cxn modelId="{4760FA8A-EC1F-48A2-8476-4F9C26B3B7F9}" type="presParOf" srcId="{179C5126-F08B-4A0C-A2E3-079FD9D1AA68}" destId="{FCC7D139-4950-4E50-9F17-CE9EA5BE3B16}" srcOrd="2" destOrd="0" presId="urn:microsoft.com/office/officeart/2005/8/layout/process5"/>
    <dgm:cxn modelId="{CA2991A4-27E2-4C62-83A3-9B67B91978E6}" type="presParOf" srcId="{179C5126-F08B-4A0C-A2E3-079FD9D1AA68}" destId="{23A51A37-2A2F-4397-9A55-727D72D4A0AC}" srcOrd="3" destOrd="0" presId="urn:microsoft.com/office/officeart/2005/8/layout/process5"/>
    <dgm:cxn modelId="{B20F4507-45E4-469E-97D3-32A1344AD2C4}" type="presParOf" srcId="{23A51A37-2A2F-4397-9A55-727D72D4A0AC}" destId="{7836211F-8821-46DB-8084-8FDA721360CE}" srcOrd="0" destOrd="0" presId="urn:microsoft.com/office/officeart/2005/8/layout/process5"/>
    <dgm:cxn modelId="{180ECA61-C76D-4A53-908F-47C1E05DE641}" type="presParOf" srcId="{179C5126-F08B-4A0C-A2E3-079FD9D1AA68}" destId="{B0A1C42D-943C-4207-A393-8E3419FBBE88}" srcOrd="4" destOrd="0" presId="urn:microsoft.com/office/officeart/2005/8/layout/process5"/>
    <dgm:cxn modelId="{D973ED56-C8B1-4792-90CC-5EADE9C77BAC}" type="presParOf" srcId="{179C5126-F08B-4A0C-A2E3-079FD9D1AA68}" destId="{2D02ED1E-8EAD-4DD9-A3DA-5C1EB512B1D8}" srcOrd="5" destOrd="0" presId="urn:microsoft.com/office/officeart/2005/8/layout/process5"/>
    <dgm:cxn modelId="{EFCC6377-BAEC-4C64-9F53-6B275E4D512D}" type="presParOf" srcId="{2D02ED1E-8EAD-4DD9-A3DA-5C1EB512B1D8}" destId="{4732907F-C94B-47DC-A749-B29B2A050213}" srcOrd="0" destOrd="0" presId="urn:microsoft.com/office/officeart/2005/8/layout/process5"/>
    <dgm:cxn modelId="{4894082A-5AC5-497A-A199-3E7D425723BC}" type="presParOf" srcId="{179C5126-F08B-4A0C-A2E3-079FD9D1AA68}" destId="{F6C080A0-C367-46BB-99CB-9C4E2AB224D8}" srcOrd="6" destOrd="0" presId="urn:microsoft.com/office/officeart/2005/8/layout/process5"/>
    <dgm:cxn modelId="{20506FA6-FBE5-4CE3-9A83-8A67DC70E31F}" type="presParOf" srcId="{179C5126-F08B-4A0C-A2E3-079FD9D1AA68}" destId="{9736A5DF-33BE-45CE-A41A-18AC4935CCAA}" srcOrd="7" destOrd="0" presId="urn:microsoft.com/office/officeart/2005/8/layout/process5"/>
    <dgm:cxn modelId="{A2312521-9CB4-4DF0-99FC-6A7505E45C56}" type="presParOf" srcId="{9736A5DF-33BE-45CE-A41A-18AC4935CCAA}" destId="{C173E237-3F75-4242-88D0-077A96BDB092}" srcOrd="0" destOrd="0" presId="urn:microsoft.com/office/officeart/2005/8/layout/process5"/>
    <dgm:cxn modelId="{A7BBBD1D-3162-448A-8B5D-C96280CEDC6B}" type="presParOf" srcId="{179C5126-F08B-4A0C-A2E3-079FD9D1AA68}" destId="{5AD9DA4B-B33F-4BD0-9CCA-CB2AEC33A763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758627-6F92-4E6B-9434-482974C4AA63}">
      <dsp:nvSpPr>
        <dsp:cNvPr id="0" name=""/>
        <dsp:cNvSpPr/>
      </dsp:nvSpPr>
      <dsp:spPr>
        <a:xfrm>
          <a:off x="110108" y="28843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森林吼吼</a:t>
          </a:r>
          <a:r>
            <a:rPr lang="zh-TW" altLang="en-US" sz="4000" kern="1200" dirty="0" smtClean="0"/>
            <a:t>樹</a:t>
          </a:r>
          <a:r>
            <a:rPr lang="zh-TW" altLang="en-US" sz="4000" kern="1200" dirty="0" smtClean="0"/>
            <a:t>屋</a:t>
          </a:r>
          <a:endParaRPr lang="zh-TW" altLang="en-US" sz="4000" kern="1200" dirty="0"/>
        </a:p>
      </dsp:txBody>
      <dsp:txXfrm>
        <a:off x="157841" y="76576"/>
        <a:ext cx="2620721" cy="1534246"/>
      </dsp:txXfrm>
    </dsp:sp>
    <dsp:sp modelId="{438B2B43-6C8C-4313-BD31-18C0965B1CE1}">
      <dsp:nvSpPr>
        <dsp:cNvPr id="0" name=""/>
        <dsp:cNvSpPr/>
      </dsp:nvSpPr>
      <dsp:spPr>
        <a:xfrm rot="21576302">
          <a:off x="3062439" y="493941"/>
          <a:ext cx="568920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62441" y="629252"/>
        <a:ext cx="398244" cy="404168"/>
      </dsp:txXfrm>
    </dsp:sp>
    <dsp:sp modelId="{FCC7D139-4950-4E50-9F17-CE9EA5BE3B16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2598923"/>
                <a:satOff val="-11992"/>
                <a:lumOff val="44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2598923"/>
                <a:satOff val="-11992"/>
                <a:lumOff val="44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2598923"/>
                <a:satOff val="-11992"/>
                <a:lumOff val="44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宇宙迴旋</a:t>
          </a:r>
          <a:endParaRPr lang="zh-TW" altLang="en-US" sz="4000" kern="1200" dirty="0"/>
        </a:p>
      </dsp:txBody>
      <dsp:txXfrm>
        <a:off x="3947439" y="50451"/>
        <a:ext cx="2620721" cy="1534246"/>
      </dsp:txXfrm>
    </dsp:sp>
    <dsp:sp modelId="{23A51A37-2A2F-4397-9A55-727D72D4A0AC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3465231"/>
                <a:satOff val="-15989"/>
                <a:lumOff val="588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3465231"/>
                <a:satOff val="-15989"/>
                <a:lumOff val="58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3465231"/>
                <a:satOff val="-15989"/>
                <a:lumOff val="588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B0A1C42D-943C-4207-A393-8E3419FBBE88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摩天輪</a:t>
          </a:r>
          <a:endParaRPr lang="zh-TW" altLang="en-US" sz="4000" kern="1200" dirty="0"/>
        </a:p>
      </dsp:txBody>
      <dsp:txXfrm>
        <a:off x="7750101" y="50451"/>
        <a:ext cx="2620721" cy="1534246"/>
      </dsp:txXfrm>
    </dsp:sp>
    <dsp:sp modelId="{2D02ED1E-8EAD-4DD9-A3DA-5C1EB512B1D8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6930461"/>
                <a:satOff val="-31979"/>
                <a:lumOff val="1177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6930461"/>
                <a:satOff val="-31979"/>
                <a:lumOff val="117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6930461"/>
                <a:satOff val="-31979"/>
                <a:lumOff val="1177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F6C080A0-C367-46BB-99CB-9C4E2AB224D8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7796769"/>
                <a:satOff val="-35976"/>
                <a:lumOff val="132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7796769"/>
                <a:satOff val="-35976"/>
                <a:lumOff val="132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7796769"/>
                <a:satOff val="-35976"/>
                <a:lumOff val="132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小飛龍</a:t>
          </a:r>
          <a:endParaRPr lang="zh-TW" altLang="en-US" sz="4000" kern="1200" dirty="0"/>
        </a:p>
      </dsp:txBody>
      <dsp:txXfrm>
        <a:off x="7750101" y="2766639"/>
        <a:ext cx="2620721" cy="1534246"/>
      </dsp:txXfrm>
    </dsp:sp>
    <dsp:sp modelId="{9736A5DF-33BE-45CE-A41A-18AC4935CCAA}">
      <dsp:nvSpPr>
        <dsp:cNvPr id="0" name=""/>
        <dsp:cNvSpPr/>
      </dsp:nvSpPr>
      <dsp:spPr>
        <a:xfrm rot="10797464">
          <a:off x="6975679" y="3198304"/>
          <a:ext cx="513526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129737" y="3332970"/>
        <a:ext cx="359468" cy="404168"/>
      </dsp:txXfrm>
    </dsp:sp>
    <dsp:sp modelId="{5AD9DA4B-B33F-4BD0-9CCA-CB2AEC33A763}">
      <dsp:nvSpPr>
        <dsp:cNvPr id="0" name=""/>
        <dsp:cNvSpPr/>
      </dsp:nvSpPr>
      <dsp:spPr>
        <a:xfrm>
          <a:off x="4017262" y="2721625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幸福碰碰車</a:t>
          </a:r>
          <a:endParaRPr lang="zh-TW" altLang="en-US" sz="4000" kern="1200" dirty="0"/>
        </a:p>
      </dsp:txBody>
      <dsp:txXfrm>
        <a:off x="4064995" y="2769358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5769B-A059-40D1-A1CF-EE51363A8AB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55C08-1DC2-4827-8612-7476777E52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2871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5769B-A059-40D1-A1CF-EE51363A8AB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55C08-1DC2-4827-8612-7476777E52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2628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5769B-A059-40D1-A1CF-EE51363A8AB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55C08-1DC2-4827-8612-7476777E52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9576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5769B-A059-40D1-A1CF-EE51363A8AB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55C08-1DC2-4827-8612-7476777E52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6150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5769B-A059-40D1-A1CF-EE51363A8AB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55C08-1DC2-4827-8612-7476777E52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3042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5769B-A059-40D1-A1CF-EE51363A8AB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55C08-1DC2-4827-8612-7476777E52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418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5769B-A059-40D1-A1CF-EE51363A8AB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55C08-1DC2-4827-8612-7476777E52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2465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5769B-A059-40D1-A1CF-EE51363A8AB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55C08-1DC2-4827-8612-7476777E52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0968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5769B-A059-40D1-A1CF-EE51363A8AB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55C08-1DC2-4827-8612-7476777E52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9742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5769B-A059-40D1-A1CF-EE51363A8AB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55C08-1DC2-4827-8612-7476777E52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5041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5769B-A059-40D1-A1CF-EE51363A8AB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55C08-1DC2-4827-8612-7476777E52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6034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5769B-A059-40D1-A1CF-EE51363A8AB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855C08-1DC2-4827-8612-7476777E52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4965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T6r8nNwIvP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  小胖姐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97296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882656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58111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4880844"/>
              </p:ext>
            </p:extLst>
          </p:nvPr>
        </p:nvGraphicFramePr>
        <p:xfrm>
          <a:off x="1018903" y="1886631"/>
          <a:ext cx="9666517" cy="46447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0931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380931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380931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380931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380931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380931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380931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116281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rgbClr val="7030A0"/>
                        </a:gs>
                        <a:gs pos="50000">
                          <a:schemeClr val="accent1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rgbClr val="7030A0"/>
                        </a:gs>
                      </a:gsLst>
                      <a:lin ang="13500000" scaled="1"/>
                      <a:tileRect/>
                    </a:gra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rgbClr val="7030A0"/>
                        </a:gs>
                        <a:gs pos="50000">
                          <a:schemeClr val="accent1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rgbClr val="7030A0"/>
                        </a:gs>
                      </a:gsLst>
                      <a:lin ang="135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rgbClr val="7030A0"/>
                        </a:gs>
                        <a:gs pos="50000">
                          <a:schemeClr val="accent1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rgbClr val="7030A0"/>
                        </a:gs>
                      </a:gsLst>
                      <a:lin ang="135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rgbClr val="7030A0"/>
                        </a:gs>
                        <a:gs pos="50000">
                          <a:schemeClr val="accent1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rgbClr val="7030A0"/>
                        </a:gs>
                      </a:gsLst>
                      <a:lin ang="135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rgbClr val="7030A0"/>
                        </a:gs>
                        <a:gs pos="50000">
                          <a:schemeClr val="accent1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rgbClr val="7030A0"/>
                        </a:gs>
                      </a:gsLst>
                      <a:lin ang="135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532974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rgbClr val="7030A0"/>
                        </a:gs>
                        <a:gs pos="50000">
                          <a:schemeClr val="accent1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rgbClr val="7030A0"/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rgbClr val="7030A0"/>
                        </a:gs>
                        <a:gs pos="50000">
                          <a:schemeClr val="accent1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rgbClr val="7030A0"/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rgbClr val="7030A0"/>
                        </a:gs>
                        <a:gs pos="50000">
                          <a:schemeClr val="accent1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rgbClr val="7030A0"/>
                        </a:gs>
                      </a:gsLst>
                      <a:lin ang="13500000" scaled="1"/>
                      <a:tileRect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997771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rgbClr val="7030A0"/>
                        </a:gs>
                        <a:gs pos="50000">
                          <a:schemeClr val="accent1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rgbClr val="7030A0"/>
                        </a:gs>
                      </a:gsLst>
                      <a:lin ang="135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rgbClr val="7030A0"/>
                        </a:gs>
                        <a:gs pos="50000">
                          <a:schemeClr val="accent1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rgbClr val="7030A0"/>
                        </a:gs>
                      </a:gsLst>
                      <a:lin ang="135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rgbClr val="7030A0"/>
                        </a:gs>
                        <a:gs pos="50000">
                          <a:schemeClr val="accent1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rgbClr val="7030A0"/>
                        </a:gs>
                      </a:gsLst>
                      <a:lin ang="135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rgbClr val="7030A0"/>
                        </a:gs>
                        <a:gs pos="50000">
                          <a:schemeClr val="accent1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rgbClr val="7030A0"/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rgbClr val="7030A0"/>
                        </a:gs>
                        <a:gs pos="50000">
                          <a:schemeClr val="accent1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rgbClr val="7030A0"/>
                        </a:gs>
                      </a:gsLst>
                      <a:lin ang="135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rgbClr val="7030A0"/>
                        </a:gs>
                        <a:gs pos="50000">
                          <a:schemeClr val="accent1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rgbClr val="7030A0"/>
                        </a:gs>
                      </a:gsLst>
                      <a:lin ang="135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rgbClr val="7030A0"/>
                        </a:gs>
                        <a:gs pos="50000">
                          <a:schemeClr val="accent1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rgbClr val="7030A0"/>
                        </a:gs>
                      </a:gsLst>
                      <a:lin ang="135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99777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rgbClr val="7030A0"/>
                        </a:gs>
                        <a:gs pos="50000">
                          <a:schemeClr val="accent1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rgbClr val="7030A0"/>
                        </a:gs>
                      </a:gsLst>
                      <a:lin ang="13500000" scaled="1"/>
                      <a:tileRect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6839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叢林吼吼樹屋	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叢林樹屋為造型，座艙可上下昇降，體驗自由落體速度快感。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⚡⚡⚡⚡⚡</a:t>
            </a:r>
          </a:p>
        </p:txBody>
      </p:sp>
      <p:pic>
        <p:nvPicPr>
          <p:cNvPr id="1026" name="Picture 2" descr="叢林吼吼樹屋(自由落體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3201" y="2312127"/>
            <a:ext cx="5244810" cy="35685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4451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魔法星際飛車	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以科幻造型的雲霄飛車，迴旋於軌道上體驗刺激的速度感。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⚡⚡⚡⚡⚡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4294967295"/>
          </p:nvPr>
        </p:nvPicPr>
        <p:blipFill>
          <a:blip r:embed="rId2"/>
          <a:stretch>
            <a:fillRect/>
          </a:stretch>
        </p:blipFill>
        <p:spPr>
          <a:xfrm>
            <a:off x="7459663" y="2486025"/>
            <a:ext cx="4732337" cy="3549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4994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r>
              <a:rPr lang="en-US" altLang="zh-TW" dirty="0"/>
              <a:t>: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htt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50614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影片來源</a:t>
            </a:r>
            <a:r>
              <a:rPr lang="en-US" altLang="zh-TW" dirty="0" smtClean="0"/>
              <a:t>:</a:t>
            </a:r>
            <a:endParaRPr lang="zh-TW" altLang="en-US" dirty="0"/>
          </a:p>
        </p:txBody>
      </p:sp>
      <p:pic>
        <p:nvPicPr>
          <p:cNvPr id="4" name="T6r8nNwIvPU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679269" y="1596934"/>
            <a:ext cx="9027886" cy="5078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056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166</Words>
  <Application>Microsoft Office PowerPoint</Application>
  <PresentationFormat>寬螢幕</PresentationFormat>
  <Paragraphs>35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新細明體</vt:lpstr>
      <vt:lpstr>Arial</vt:lpstr>
      <vt:lpstr>Calibri</vt:lpstr>
      <vt:lpstr>Calibri Light</vt:lpstr>
      <vt:lpstr>Office 佈景主題</vt:lpstr>
      <vt:lpstr>兒童新樂園一日遊</vt:lpstr>
      <vt:lpstr>規劃</vt:lpstr>
      <vt:lpstr>票價</vt:lpstr>
      <vt:lpstr>叢林吼吼樹屋 </vt:lpstr>
      <vt:lpstr>魔法星際飛車 </vt:lpstr>
      <vt:lpstr>資料來源:</vt:lpstr>
      <vt:lpstr>影片來源: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10</cp:revision>
  <dcterms:created xsi:type="dcterms:W3CDTF">2022-12-26T02:50:58Z</dcterms:created>
  <dcterms:modified xsi:type="dcterms:W3CDTF">2023-01-16T03:12:55Z</dcterms:modified>
</cp:coreProperties>
</file>