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CCFF"/>
    <a:srgbClr val="F739C5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CB708C-88FE-4F5A-9A7F-C1C5BF83D8A7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2BBA3B3-7558-4576-9346-083659F65F89}">
      <dgm:prSet phldrT="[文字]" custT="1"/>
      <dgm:spPr/>
      <dgm:t>
        <a:bodyPr/>
        <a:lstStyle/>
        <a:p>
          <a:r>
            <a:rPr lang="zh-TW" altLang="en-US" sz="3200" dirty="0" smtClean="0"/>
            <a:t>汽車教練場</a:t>
          </a:r>
          <a:endParaRPr lang="zh-TW" altLang="en-US" sz="3200" dirty="0"/>
        </a:p>
      </dgm:t>
    </dgm:pt>
    <dgm:pt modelId="{F67BA82E-701F-4514-8E35-7E523709BED7}" type="parTrans" cxnId="{DFC625B4-CB18-408B-B9BB-33DFBCC4B274}">
      <dgm:prSet/>
      <dgm:spPr/>
      <dgm:t>
        <a:bodyPr/>
        <a:lstStyle/>
        <a:p>
          <a:endParaRPr lang="zh-TW" altLang="en-US"/>
        </a:p>
      </dgm:t>
    </dgm:pt>
    <dgm:pt modelId="{929ED8CA-C1BD-4123-9BB0-0F35AFC474AD}" type="sibTrans" cxnId="{DFC625B4-CB18-408B-B9BB-33DFBCC4B274}">
      <dgm:prSet/>
      <dgm:spPr/>
      <dgm:t>
        <a:bodyPr/>
        <a:lstStyle/>
        <a:p>
          <a:endParaRPr lang="zh-TW" altLang="en-US"/>
        </a:p>
      </dgm:t>
    </dgm:pt>
    <dgm:pt modelId="{E8031042-C6BC-4D51-AF32-13FDC896FFF1}">
      <dgm:prSet phldrT="[文字]" custT="1"/>
      <dgm:spPr/>
      <dgm:t>
        <a:bodyPr/>
        <a:lstStyle/>
        <a:p>
          <a:r>
            <a:rPr lang="zh-TW" altLang="en-US" sz="3200" dirty="0" smtClean="0"/>
            <a:t>星空小 飛碟</a:t>
          </a:r>
          <a:endParaRPr lang="zh-TW" altLang="en-US" sz="3200" dirty="0"/>
        </a:p>
      </dgm:t>
    </dgm:pt>
    <dgm:pt modelId="{C53B9A39-D8A9-49DD-8E22-69C4AC5BDBA0}" type="parTrans" cxnId="{BA44CDD4-8FA3-4DD9-8DC5-5FFD6532AE4D}">
      <dgm:prSet/>
      <dgm:spPr/>
      <dgm:t>
        <a:bodyPr/>
        <a:lstStyle/>
        <a:p>
          <a:endParaRPr lang="zh-TW" altLang="en-US"/>
        </a:p>
      </dgm:t>
    </dgm:pt>
    <dgm:pt modelId="{639CE806-9D4D-4682-BD90-806D315AC8D9}" type="sibTrans" cxnId="{BA44CDD4-8FA3-4DD9-8DC5-5FFD6532AE4D}">
      <dgm:prSet/>
      <dgm:spPr/>
      <dgm:t>
        <a:bodyPr/>
        <a:lstStyle/>
        <a:p>
          <a:endParaRPr lang="zh-TW" altLang="en-US"/>
        </a:p>
      </dgm:t>
    </dgm:pt>
    <dgm:pt modelId="{F6F1177D-F1E1-43B1-AC5D-BBE5C557D2AA}">
      <dgm:prSet phldrT="[文字]" custT="1"/>
      <dgm:spPr/>
      <dgm:t>
        <a:bodyPr/>
        <a:lstStyle/>
        <a:p>
          <a:r>
            <a:rPr lang="zh-TW" altLang="en-US" sz="3200" dirty="0" smtClean="0"/>
            <a:t>轉轉咖啡杯</a:t>
          </a:r>
          <a:endParaRPr lang="zh-TW" altLang="en-US" sz="3200" dirty="0"/>
        </a:p>
      </dgm:t>
    </dgm:pt>
    <dgm:pt modelId="{4F1A988B-F1B4-49B7-99EA-F67B41382FF4}" type="parTrans" cxnId="{9B95B8CD-5C0D-4055-AA9A-5AA8C9A80DF2}">
      <dgm:prSet/>
      <dgm:spPr/>
      <dgm:t>
        <a:bodyPr/>
        <a:lstStyle/>
        <a:p>
          <a:endParaRPr lang="zh-TW" altLang="en-US"/>
        </a:p>
      </dgm:t>
    </dgm:pt>
    <dgm:pt modelId="{63F2DD01-9EE9-44CD-BB8B-64C00602D7AB}" type="sibTrans" cxnId="{9B95B8CD-5C0D-4055-AA9A-5AA8C9A80DF2}">
      <dgm:prSet/>
      <dgm:spPr/>
      <dgm:t>
        <a:bodyPr/>
        <a:lstStyle/>
        <a:p>
          <a:endParaRPr lang="zh-TW" altLang="en-US"/>
        </a:p>
      </dgm:t>
    </dgm:pt>
    <dgm:pt modelId="{F9B16208-D394-4A1E-86AF-75BDEF80D975}">
      <dgm:prSet phldrT="[文字]" custT="1"/>
      <dgm:spPr/>
      <dgm:t>
        <a:bodyPr/>
        <a:lstStyle/>
        <a:p>
          <a:r>
            <a:rPr lang="zh-TW" altLang="en-US" sz="3200" dirty="0" smtClean="0"/>
            <a:t>宇宙迴旋</a:t>
          </a:r>
          <a:endParaRPr lang="zh-TW" altLang="en-US" sz="3200" dirty="0"/>
        </a:p>
      </dgm:t>
    </dgm:pt>
    <dgm:pt modelId="{10446F1A-7F90-41F9-9891-A7F6F57928AF}" type="parTrans" cxnId="{65EE98D7-1CB0-4CEB-9A59-AD8CEE82A39C}">
      <dgm:prSet/>
      <dgm:spPr/>
      <dgm:t>
        <a:bodyPr/>
        <a:lstStyle/>
        <a:p>
          <a:endParaRPr lang="zh-TW" altLang="en-US"/>
        </a:p>
      </dgm:t>
    </dgm:pt>
    <dgm:pt modelId="{A7C9846A-40C2-4ABF-BC7A-2A63E89E9C70}" type="sibTrans" cxnId="{65EE98D7-1CB0-4CEB-9A59-AD8CEE82A39C}">
      <dgm:prSet/>
      <dgm:spPr/>
      <dgm:t>
        <a:bodyPr/>
        <a:lstStyle/>
        <a:p>
          <a:endParaRPr lang="zh-TW" altLang="en-US"/>
        </a:p>
      </dgm:t>
    </dgm:pt>
    <dgm:pt modelId="{584A0150-974F-4E8B-AA7F-7C5C23E99DA1}">
      <dgm:prSet phldrT="[文字]" custT="1"/>
      <dgm:spPr/>
      <dgm:t>
        <a:bodyPr/>
        <a:lstStyle/>
        <a:p>
          <a:r>
            <a:rPr lang="zh-TW" altLang="en-US" sz="3200" dirty="0" smtClean="0"/>
            <a:t>摩天輪</a:t>
          </a:r>
          <a:endParaRPr lang="zh-TW" altLang="en-US" sz="3200" dirty="0"/>
        </a:p>
      </dgm:t>
    </dgm:pt>
    <dgm:pt modelId="{92663484-AEAA-4873-98CD-93D632DD2B2E}" type="parTrans" cxnId="{85F32A2D-02B9-4668-A407-6D79461A790D}">
      <dgm:prSet/>
      <dgm:spPr/>
      <dgm:t>
        <a:bodyPr/>
        <a:lstStyle/>
        <a:p>
          <a:endParaRPr lang="zh-TW" altLang="en-US"/>
        </a:p>
      </dgm:t>
    </dgm:pt>
    <dgm:pt modelId="{D30A9F03-EAF9-4E63-A6FD-15166B566317}" type="sibTrans" cxnId="{85F32A2D-02B9-4668-A407-6D79461A790D}">
      <dgm:prSet/>
      <dgm:spPr/>
      <dgm:t>
        <a:bodyPr/>
        <a:lstStyle/>
        <a:p>
          <a:endParaRPr lang="zh-TW" altLang="en-US"/>
        </a:p>
      </dgm:t>
    </dgm:pt>
    <dgm:pt modelId="{3D50D6C4-B87F-4F21-A204-4C150180D638}" type="pres">
      <dgm:prSet presAssocID="{68CB708C-88FE-4F5A-9A7F-C1C5BF83D8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FEF53AF-7AF3-4067-8560-7D24FD8A3FEA}" type="pres">
      <dgm:prSet presAssocID="{A2BBA3B3-7558-4576-9346-083659F65F89}" presName="node" presStyleLbl="node1" presStyleIdx="0" presStyleCnt="5" custLinFactNeighborX="-3573" custLinFactNeighborY="-1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C93AAA-D3E6-4C80-B496-C8A28E5EE671}" type="pres">
      <dgm:prSet presAssocID="{929ED8CA-C1BD-4123-9BB0-0F35AFC474AD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CE4B9169-C963-48C4-A74B-555AA6A522FA}" type="pres">
      <dgm:prSet presAssocID="{929ED8CA-C1BD-4123-9BB0-0F35AFC474AD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E4095F1C-8DC3-44DB-BC8F-042083A3C0B7}" type="pres">
      <dgm:prSet presAssocID="{E8031042-C6BC-4D51-AF32-13FDC896FFF1}" presName="node" presStyleLbl="node1" presStyleIdx="1" presStyleCnt="5" custLinFactNeighborX="-3847" custLinFactNeighborY="303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2FA6FB-4171-4E43-A6A4-9C309639F058}" type="pres">
      <dgm:prSet presAssocID="{639CE806-9D4D-4682-BD90-806D315AC8D9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A43F8A30-2977-4F0C-A3D0-1B4E55390DA2}" type="pres">
      <dgm:prSet presAssocID="{639CE806-9D4D-4682-BD90-806D315AC8D9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267BD555-36AD-41A3-ABAD-B8C9FCCD07B3}" type="pres">
      <dgm:prSet presAssocID="{F6F1177D-F1E1-43B1-AC5D-BBE5C557D2AA}" presName="node" presStyleLbl="node1" presStyleIdx="2" presStyleCnt="5" custLinFactNeighborX="481" custLinFactNeighborY="8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7648AA-9BBA-465C-BF74-38A92B9A14A2}" type="pres">
      <dgm:prSet presAssocID="{63F2DD01-9EE9-44CD-BB8B-64C00602D7AB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64EF5A04-0D30-4814-8683-32A7387B05D6}" type="pres">
      <dgm:prSet presAssocID="{63F2DD01-9EE9-44CD-BB8B-64C00602D7AB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AE381419-66AC-4DA5-94D3-F371F230CB49}" type="pres">
      <dgm:prSet presAssocID="{F9B16208-D394-4A1E-86AF-75BDEF80D975}" presName="node" presStyleLbl="node1" presStyleIdx="3" presStyleCnt="5" custLinFactNeighborX="4054" custLinFactNeighborY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D6A8DB-B32A-489E-9F8D-B0E7EFE44741}" type="pres">
      <dgm:prSet presAssocID="{A7C9846A-40C2-4ABF-BC7A-2A63E89E9C70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84DF0E20-30BE-420C-8535-512EF3653F0D}" type="pres">
      <dgm:prSet presAssocID="{A7C9846A-40C2-4ABF-BC7A-2A63E89E9C70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CFA5DCC3-B105-42C4-9015-8C8FCED0E070}" type="pres">
      <dgm:prSet presAssocID="{584A0150-974F-4E8B-AA7F-7C5C23E99DA1}" presName="node" presStyleLbl="node1" presStyleIdx="4" presStyleCnt="5" custLinFactNeighborX="-2405" custLinFactNeighborY="-143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8A21767-E382-4923-AB14-E89394185875}" type="presOf" srcId="{A2BBA3B3-7558-4576-9346-083659F65F89}" destId="{0FEF53AF-7AF3-4067-8560-7D24FD8A3FEA}" srcOrd="0" destOrd="0" presId="urn:microsoft.com/office/officeart/2005/8/layout/process5"/>
    <dgm:cxn modelId="{8654682C-A2CE-47AB-B177-3C045C6B94A4}" type="presOf" srcId="{584A0150-974F-4E8B-AA7F-7C5C23E99DA1}" destId="{CFA5DCC3-B105-42C4-9015-8C8FCED0E070}" srcOrd="0" destOrd="0" presId="urn:microsoft.com/office/officeart/2005/8/layout/process5"/>
    <dgm:cxn modelId="{EBB59930-F830-4A13-998F-CB6BA5D743C1}" type="presOf" srcId="{A7C9846A-40C2-4ABF-BC7A-2A63E89E9C70}" destId="{9FD6A8DB-B32A-489E-9F8D-B0E7EFE44741}" srcOrd="0" destOrd="0" presId="urn:microsoft.com/office/officeart/2005/8/layout/process5"/>
    <dgm:cxn modelId="{BA44CDD4-8FA3-4DD9-8DC5-5FFD6532AE4D}" srcId="{68CB708C-88FE-4F5A-9A7F-C1C5BF83D8A7}" destId="{E8031042-C6BC-4D51-AF32-13FDC896FFF1}" srcOrd="1" destOrd="0" parTransId="{C53B9A39-D8A9-49DD-8E22-69C4AC5BDBA0}" sibTransId="{639CE806-9D4D-4682-BD90-806D315AC8D9}"/>
    <dgm:cxn modelId="{1DA83EFC-AF12-43AC-B625-DA4C8376513F}" type="presOf" srcId="{639CE806-9D4D-4682-BD90-806D315AC8D9}" destId="{A43F8A30-2977-4F0C-A3D0-1B4E55390DA2}" srcOrd="1" destOrd="0" presId="urn:microsoft.com/office/officeart/2005/8/layout/process5"/>
    <dgm:cxn modelId="{9B95B8CD-5C0D-4055-AA9A-5AA8C9A80DF2}" srcId="{68CB708C-88FE-4F5A-9A7F-C1C5BF83D8A7}" destId="{F6F1177D-F1E1-43B1-AC5D-BBE5C557D2AA}" srcOrd="2" destOrd="0" parTransId="{4F1A988B-F1B4-49B7-99EA-F67B41382FF4}" sibTransId="{63F2DD01-9EE9-44CD-BB8B-64C00602D7AB}"/>
    <dgm:cxn modelId="{65EE98D7-1CB0-4CEB-9A59-AD8CEE82A39C}" srcId="{68CB708C-88FE-4F5A-9A7F-C1C5BF83D8A7}" destId="{F9B16208-D394-4A1E-86AF-75BDEF80D975}" srcOrd="3" destOrd="0" parTransId="{10446F1A-7F90-41F9-9891-A7F6F57928AF}" sibTransId="{A7C9846A-40C2-4ABF-BC7A-2A63E89E9C70}"/>
    <dgm:cxn modelId="{4038547F-5FF6-45E7-8554-AE2FD56778FB}" type="presOf" srcId="{68CB708C-88FE-4F5A-9A7F-C1C5BF83D8A7}" destId="{3D50D6C4-B87F-4F21-A204-4C150180D638}" srcOrd="0" destOrd="0" presId="urn:microsoft.com/office/officeart/2005/8/layout/process5"/>
    <dgm:cxn modelId="{DFC625B4-CB18-408B-B9BB-33DFBCC4B274}" srcId="{68CB708C-88FE-4F5A-9A7F-C1C5BF83D8A7}" destId="{A2BBA3B3-7558-4576-9346-083659F65F89}" srcOrd="0" destOrd="0" parTransId="{F67BA82E-701F-4514-8E35-7E523709BED7}" sibTransId="{929ED8CA-C1BD-4123-9BB0-0F35AFC474AD}"/>
    <dgm:cxn modelId="{225B0DA6-5F8A-48CF-9362-83D1EB7303AB}" type="presOf" srcId="{F6F1177D-F1E1-43B1-AC5D-BBE5C557D2AA}" destId="{267BD555-36AD-41A3-ABAD-B8C9FCCD07B3}" srcOrd="0" destOrd="0" presId="urn:microsoft.com/office/officeart/2005/8/layout/process5"/>
    <dgm:cxn modelId="{2CDFC0FE-1C54-4479-949F-A3D831B46A4C}" type="presOf" srcId="{929ED8CA-C1BD-4123-9BB0-0F35AFC474AD}" destId="{D6C93AAA-D3E6-4C80-B496-C8A28E5EE671}" srcOrd="0" destOrd="0" presId="urn:microsoft.com/office/officeart/2005/8/layout/process5"/>
    <dgm:cxn modelId="{BAD2C7FD-854D-4EE1-A10F-F0C2E0E13D93}" type="presOf" srcId="{A7C9846A-40C2-4ABF-BC7A-2A63E89E9C70}" destId="{84DF0E20-30BE-420C-8535-512EF3653F0D}" srcOrd="1" destOrd="0" presId="urn:microsoft.com/office/officeart/2005/8/layout/process5"/>
    <dgm:cxn modelId="{2A20E1D1-1953-42DA-95E6-3334A8DE360C}" type="presOf" srcId="{63F2DD01-9EE9-44CD-BB8B-64C00602D7AB}" destId="{117648AA-9BBA-465C-BF74-38A92B9A14A2}" srcOrd="0" destOrd="0" presId="urn:microsoft.com/office/officeart/2005/8/layout/process5"/>
    <dgm:cxn modelId="{D59EA50A-CC2F-4642-B456-FD024B71C8B8}" type="presOf" srcId="{E8031042-C6BC-4D51-AF32-13FDC896FFF1}" destId="{E4095F1C-8DC3-44DB-BC8F-042083A3C0B7}" srcOrd="0" destOrd="0" presId="urn:microsoft.com/office/officeart/2005/8/layout/process5"/>
    <dgm:cxn modelId="{0E84CF1C-6AE4-4894-A787-92D745B1D555}" type="presOf" srcId="{639CE806-9D4D-4682-BD90-806D315AC8D9}" destId="{5F2FA6FB-4171-4E43-A6A4-9C309639F058}" srcOrd="0" destOrd="0" presId="urn:microsoft.com/office/officeart/2005/8/layout/process5"/>
    <dgm:cxn modelId="{91FE6AAE-8720-4380-8217-1B9FADDDE7DD}" type="presOf" srcId="{63F2DD01-9EE9-44CD-BB8B-64C00602D7AB}" destId="{64EF5A04-0D30-4814-8683-32A7387B05D6}" srcOrd="1" destOrd="0" presId="urn:microsoft.com/office/officeart/2005/8/layout/process5"/>
    <dgm:cxn modelId="{16293E56-BF23-4412-83A5-0F48FBFDC406}" type="presOf" srcId="{929ED8CA-C1BD-4123-9BB0-0F35AFC474AD}" destId="{CE4B9169-C963-48C4-A74B-555AA6A522FA}" srcOrd="1" destOrd="0" presId="urn:microsoft.com/office/officeart/2005/8/layout/process5"/>
    <dgm:cxn modelId="{CC44B326-0293-46C9-BC45-5948D88C173B}" type="presOf" srcId="{F9B16208-D394-4A1E-86AF-75BDEF80D975}" destId="{AE381419-66AC-4DA5-94D3-F371F230CB49}" srcOrd="0" destOrd="0" presId="urn:microsoft.com/office/officeart/2005/8/layout/process5"/>
    <dgm:cxn modelId="{85F32A2D-02B9-4668-A407-6D79461A790D}" srcId="{68CB708C-88FE-4F5A-9A7F-C1C5BF83D8A7}" destId="{584A0150-974F-4E8B-AA7F-7C5C23E99DA1}" srcOrd="4" destOrd="0" parTransId="{92663484-AEAA-4873-98CD-93D632DD2B2E}" sibTransId="{D30A9F03-EAF9-4E63-A6FD-15166B566317}"/>
    <dgm:cxn modelId="{C1F29328-0E86-4F8D-8DE0-04AD55CBEF20}" type="presParOf" srcId="{3D50D6C4-B87F-4F21-A204-4C150180D638}" destId="{0FEF53AF-7AF3-4067-8560-7D24FD8A3FEA}" srcOrd="0" destOrd="0" presId="urn:microsoft.com/office/officeart/2005/8/layout/process5"/>
    <dgm:cxn modelId="{96B98DC5-EDF1-4606-9849-B207CA533DC3}" type="presParOf" srcId="{3D50D6C4-B87F-4F21-A204-4C150180D638}" destId="{D6C93AAA-D3E6-4C80-B496-C8A28E5EE671}" srcOrd="1" destOrd="0" presId="urn:microsoft.com/office/officeart/2005/8/layout/process5"/>
    <dgm:cxn modelId="{04DED255-8595-45CD-9A9E-BFA0EA9F7C75}" type="presParOf" srcId="{D6C93AAA-D3E6-4C80-B496-C8A28E5EE671}" destId="{CE4B9169-C963-48C4-A74B-555AA6A522FA}" srcOrd="0" destOrd="0" presId="urn:microsoft.com/office/officeart/2005/8/layout/process5"/>
    <dgm:cxn modelId="{3B2B1CC7-F196-4835-AEB2-C70700FAB83C}" type="presParOf" srcId="{3D50D6C4-B87F-4F21-A204-4C150180D638}" destId="{E4095F1C-8DC3-44DB-BC8F-042083A3C0B7}" srcOrd="2" destOrd="0" presId="urn:microsoft.com/office/officeart/2005/8/layout/process5"/>
    <dgm:cxn modelId="{37D46247-263E-41BB-BB7C-E56A6A995565}" type="presParOf" srcId="{3D50D6C4-B87F-4F21-A204-4C150180D638}" destId="{5F2FA6FB-4171-4E43-A6A4-9C309639F058}" srcOrd="3" destOrd="0" presId="urn:microsoft.com/office/officeart/2005/8/layout/process5"/>
    <dgm:cxn modelId="{44804995-AE91-4409-8FC1-B6F824733FA0}" type="presParOf" srcId="{5F2FA6FB-4171-4E43-A6A4-9C309639F058}" destId="{A43F8A30-2977-4F0C-A3D0-1B4E55390DA2}" srcOrd="0" destOrd="0" presId="urn:microsoft.com/office/officeart/2005/8/layout/process5"/>
    <dgm:cxn modelId="{FFAB3A3C-7DE3-45B9-B13A-D3812C6D8B88}" type="presParOf" srcId="{3D50D6C4-B87F-4F21-A204-4C150180D638}" destId="{267BD555-36AD-41A3-ABAD-B8C9FCCD07B3}" srcOrd="4" destOrd="0" presId="urn:microsoft.com/office/officeart/2005/8/layout/process5"/>
    <dgm:cxn modelId="{87ADF9CA-A13A-4352-AFFA-382DB73CE640}" type="presParOf" srcId="{3D50D6C4-B87F-4F21-A204-4C150180D638}" destId="{117648AA-9BBA-465C-BF74-38A92B9A14A2}" srcOrd="5" destOrd="0" presId="urn:microsoft.com/office/officeart/2005/8/layout/process5"/>
    <dgm:cxn modelId="{AA4EA97F-288A-42D1-A346-AB1DD84904D9}" type="presParOf" srcId="{117648AA-9BBA-465C-BF74-38A92B9A14A2}" destId="{64EF5A04-0D30-4814-8683-32A7387B05D6}" srcOrd="0" destOrd="0" presId="urn:microsoft.com/office/officeart/2005/8/layout/process5"/>
    <dgm:cxn modelId="{4B77BC5C-B825-4B74-9C01-1B0AC0CBE5ED}" type="presParOf" srcId="{3D50D6C4-B87F-4F21-A204-4C150180D638}" destId="{AE381419-66AC-4DA5-94D3-F371F230CB49}" srcOrd="6" destOrd="0" presId="urn:microsoft.com/office/officeart/2005/8/layout/process5"/>
    <dgm:cxn modelId="{094D4CF3-7359-431E-939F-8A3786972D76}" type="presParOf" srcId="{3D50D6C4-B87F-4F21-A204-4C150180D638}" destId="{9FD6A8DB-B32A-489E-9F8D-B0E7EFE44741}" srcOrd="7" destOrd="0" presId="urn:microsoft.com/office/officeart/2005/8/layout/process5"/>
    <dgm:cxn modelId="{FB40C99A-8920-4FBE-B6B0-70691C6AC1C5}" type="presParOf" srcId="{9FD6A8DB-B32A-489E-9F8D-B0E7EFE44741}" destId="{84DF0E20-30BE-420C-8535-512EF3653F0D}" srcOrd="0" destOrd="0" presId="urn:microsoft.com/office/officeart/2005/8/layout/process5"/>
    <dgm:cxn modelId="{BB39E6C1-9EC2-4C9C-A2FC-92D8B5418224}" type="presParOf" srcId="{3D50D6C4-B87F-4F21-A204-4C150180D638}" destId="{CFA5DCC3-B105-42C4-9015-8C8FCED0E07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EF53AF-7AF3-4067-8560-7D24FD8A3FEA}">
      <dsp:nvSpPr>
        <dsp:cNvPr id="0" name=""/>
        <dsp:cNvSpPr/>
      </dsp:nvSpPr>
      <dsp:spPr>
        <a:xfrm>
          <a:off x="0" y="0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汽車教練場</a:t>
          </a:r>
          <a:endParaRPr lang="zh-TW" altLang="en-US" sz="3200" kern="1200" dirty="0"/>
        </a:p>
      </dsp:txBody>
      <dsp:txXfrm>
        <a:off x="47733" y="47733"/>
        <a:ext cx="2620721" cy="1534246"/>
      </dsp:txXfrm>
    </dsp:sp>
    <dsp:sp modelId="{D6C93AAA-D3E6-4C80-B496-C8A28E5EE671}">
      <dsp:nvSpPr>
        <dsp:cNvPr id="0" name=""/>
        <dsp:cNvSpPr/>
      </dsp:nvSpPr>
      <dsp:spPr>
        <a:xfrm rot="47322">
          <a:off x="2953546" y="503949"/>
          <a:ext cx="57193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2953554" y="637491"/>
        <a:ext cx="400357" cy="404168"/>
      </dsp:txXfrm>
    </dsp:sp>
    <dsp:sp modelId="{E4095F1C-8DC3-44DB-BC8F-042083A3C0B7}">
      <dsp:nvSpPr>
        <dsp:cNvPr id="0" name=""/>
        <dsp:cNvSpPr/>
      </dsp:nvSpPr>
      <dsp:spPr>
        <a:xfrm>
          <a:off x="3795214" y="52245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星空小 飛碟</a:t>
          </a:r>
          <a:endParaRPr lang="zh-TW" altLang="en-US" sz="3200" kern="1200" dirty="0"/>
        </a:p>
      </dsp:txBody>
      <dsp:txXfrm>
        <a:off x="3842947" y="99978"/>
        <a:ext cx="2620721" cy="1534246"/>
      </dsp:txXfrm>
    </dsp:sp>
    <dsp:sp modelId="{5F2FA6FB-4171-4E43-A6A4-9C309639F058}">
      <dsp:nvSpPr>
        <dsp:cNvPr id="0" name=""/>
        <dsp:cNvSpPr/>
      </dsp:nvSpPr>
      <dsp:spPr>
        <a:xfrm rot="21568031">
          <a:off x="6776275" y="512234"/>
          <a:ext cx="63816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776279" y="647847"/>
        <a:ext cx="446715" cy="404168"/>
      </dsp:txXfrm>
    </dsp:sp>
    <dsp:sp modelId="{267BD555-36AD-41A3-ABAD-B8C9FCCD07B3}">
      <dsp:nvSpPr>
        <dsp:cNvPr id="0" name=""/>
        <dsp:cNvSpPr/>
      </dsp:nvSpPr>
      <dsp:spPr>
        <a:xfrm>
          <a:off x="7715433" y="15789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轉轉咖啡杯</a:t>
          </a:r>
          <a:endParaRPr lang="zh-TW" altLang="en-US" sz="3200" kern="1200" dirty="0"/>
        </a:p>
      </dsp:txBody>
      <dsp:txXfrm>
        <a:off x="7763166" y="63522"/>
        <a:ext cx="2620721" cy="1534246"/>
      </dsp:txXfrm>
    </dsp:sp>
    <dsp:sp modelId="{117648AA-9BBA-465C-BF74-38A92B9A14A2}">
      <dsp:nvSpPr>
        <dsp:cNvPr id="0" name=""/>
        <dsp:cNvSpPr/>
      </dsp:nvSpPr>
      <dsp:spPr>
        <a:xfrm rot="5293233">
          <a:off x="8830427" y="1829295"/>
          <a:ext cx="56917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910282" y="1881553"/>
        <a:ext cx="404168" cy="398425"/>
      </dsp:txXfrm>
    </dsp:sp>
    <dsp:sp modelId="{AE381419-66AC-4DA5-94D3-F371F230CB49}">
      <dsp:nvSpPr>
        <dsp:cNvPr id="0" name=""/>
        <dsp:cNvSpPr/>
      </dsp:nvSpPr>
      <dsp:spPr>
        <a:xfrm>
          <a:off x="7799412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宇宙迴旋</a:t>
          </a:r>
          <a:endParaRPr lang="zh-TW" altLang="en-US" sz="3200" kern="1200" dirty="0"/>
        </a:p>
      </dsp:txBody>
      <dsp:txXfrm>
        <a:off x="7847145" y="2766639"/>
        <a:ext cx="2620721" cy="1534246"/>
      </dsp:txXfrm>
    </dsp:sp>
    <dsp:sp modelId="{9FD6A8DB-B32A-489E-9F8D-B0E7EFE44741}">
      <dsp:nvSpPr>
        <dsp:cNvPr id="0" name=""/>
        <dsp:cNvSpPr/>
      </dsp:nvSpPr>
      <dsp:spPr>
        <a:xfrm rot="10820290">
          <a:off x="6862774" y="3185364"/>
          <a:ext cx="66189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1341" y="3320673"/>
        <a:ext cx="463329" cy="404168"/>
      </dsp:txXfrm>
    </dsp:sp>
    <dsp:sp modelId="{CFA5DCC3-B105-42C4-9015-8C8FCED0E070}">
      <dsp:nvSpPr>
        <dsp:cNvPr id="0" name=""/>
        <dsp:cNvSpPr/>
      </dsp:nvSpPr>
      <dsp:spPr>
        <a:xfrm>
          <a:off x="3834381" y="2695503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摩天輪</a:t>
          </a:r>
          <a:endParaRPr lang="zh-TW" altLang="en-US" sz="3200" kern="1200" dirty="0"/>
        </a:p>
      </dsp:txBody>
      <dsp:txXfrm>
        <a:off x="3882114" y="2743236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169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488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475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326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30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8255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13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156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06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627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84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086FB-9C33-45E4-B797-51B7765D63C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AE2F3-45EC-4E9C-9E5D-36AA4E020A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238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CFF"/>
                </a:solidFill>
              </a:rPr>
              <a:t>兒童新樂園 </a:t>
            </a:r>
            <a:r>
              <a:rPr lang="zh-TW" altLang="en-US" dirty="0" smtClean="0">
                <a:solidFill>
                  <a:srgbClr val="7030A0"/>
                </a:solidFill>
              </a:rPr>
              <a:t>一日遊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珵穎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277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825625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                     </a:t>
            </a:r>
            <a:r>
              <a:rPr lang="zh-TW" altLang="en-US" dirty="0" smtClean="0"/>
              <a:t>            </a:t>
            </a:r>
            <a:r>
              <a:rPr lang="en-US" altLang="zh-TW" dirty="0" smtClean="0"/>
              <a:t> </a:t>
            </a:r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108006"/>
              </p:ext>
            </p:extLst>
          </p:nvPr>
        </p:nvGraphicFramePr>
        <p:xfrm>
          <a:off x="237309" y="191706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606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843534"/>
              </p:ext>
            </p:extLst>
          </p:nvPr>
        </p:nvGraphicFramePr>
        <p:xfrm>
          <a:off x="838201" y="1825625"/>
          <a:ext cx="10882743" cy="3536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83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8283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8283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8283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34745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818204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38575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498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rgbClr val="F739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16705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5960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FF33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596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479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277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99</Words>
  <Application>Microsoft Office PowerPoint</Application>
  <PresentationFormat>寬螢幕</PresentationFormat>
  <Paragraphs>25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兒童新樂園 一日遊</vt:lpstr>
      <vt:lpstr>                                  規劃</vt:lpstr>
      <vt:lpstr>票價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 一日遊</dc:title>
  <dc:creator>Windows 使用者</dc:creator>
  <cp:lastModifiedBy>Windows 使用者</cp:lastModifiedBy>
  <cp:revision>10</cp:revision>
  <dcterms:created xsi:type="dcterms:W3CDTF">2022-12-26T02:51:24Z</dcterms:created>
  <dcterms:modified xsi:type="dcterms:W3CDTF">2023-01-16T03:10:27Z</dcterms:modified>
</cp:coreProperties>
</file>