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3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2838BEF-8BB2-4498-84A7-C5851F593DF1}" styleName="中等深淺樣式 4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1920EC-8747-472B-9EE1-003632DE4B5C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40D0BBB-70B1-40B2-B441-36B2831C1991}">
      <dgm:prSet phldrT="[文字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6">
                <a:lumMod val="67000"/>
              </a:schemeClr>
            </a:gs>
            <a:gs pos="48000">
              <a:schemeClr val="accent6">
                <a:lumMod val="97000"/>
                <a:lumOff val="3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</dgm:spPr>
      <dgm:t>
        <a:bodyPr/>
        <a:lstStyle/>
        <a:p>
          <a:r>
            <a:rPr lang="zh-TW" altLang="en-US" dirty="0" smtClean="0">
              <a:solidFill>
                <a:srgbClr val="FF0000"/>
              </a:solidFill>
            </a:rPr>
            <a:t>瘋狂</a:t>
          </a:r>
          <a:r>
            <a:rPr lang="zh-TW" altLang="en-US" dirty="0" smtClean="0">
              <a:solidFill>
                <a:srgbClr val="7030A0"/>
              </a:solidFill>
            </a:rPr>
            <a:t>甜甜圈</a:t>
          </a:r>
          <a:endParaRPr lang="zh-TW" altLang="en-US" dirty="0">
            <a:solidFill>
              <a:srgbClr val="7030A0"/>
            </a:solidFill>
          </a:endParaRPr>
        </a:p>
      </dgm:t>
    </dgm:pt>
    <dgm:pt modelId="{B258F7BF-4FCA-4725-997F-FC01DEEAD0EC}" type="parTrans" cxnId="{27AA3E77-D9EB-48E0-887E-A55738ECDC5F}">
      <dgm:prSet/>
      <dgm:spPr/>
      <dgm:t>
        <a:bodyPr/>
        <a:lstStyle/>
        <a:p>
          <a:endParaRPr lang="zh-TW" altLang="en-US"/>
        </a:p>
      </dgm:t>
    </dgm:pt>
    <dgm:pt modelId="{C27FD446-D7AE-4643-B69C-829C6F413C68}" type="sibTrans" cxnId="{27AA3E77-D9EB-48E0-887E-A55738ECDC5F}">
      <dgm:prSet/>
      <dgm:spPr/>
      <dgm:t>
        <a:bodyPr/>
        <a:lstStyle/>
        <a:p>
          <a:endParaRPr lang="zh-TW" altLang="en-US"/>
        </a:p>
      </dgm:t>
    </dgm:pt>
    <dgm:pt modelId="{EB66426A-3F5C-4917-A814-B38642EADED1}">
      <dgm:prSet phldrT="[文字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zh-TW" altLang="en-US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星空小飛碟</a:t>
          </a:r>
          <a:endParaRPr lang="zh-TW" altLang="en-US" dirty="0">
            <a:solidFill>
              <a:schemeClr val="accent4">
                <a:lumMod val="60000"/>
                <a:lumOff val="40000"/>
              </a:schemeClr>
            </a:solidFill>
          </a:endParaRPr>
        </a:p>
      </dgm:t>
    </dgm:pt>
    <dgm:pt modelId="{0B557617-D728-4FEF-8760-6764976B2F5E}" type="parTrans" cxnId="{36737481-3CA2-44C5-BBC0-66D0ABC2A95E}">
      <dgm:prSet/>
      <dgm:spPr/>
      <dgm:t>
        <a:bodyPr/>
        <a:lstStyle/>
        <a:p>
          <a:endParaRPr lang="zh-TW" altLang="en-US"/>
        </a:p>
      </dgm:t>
    </dgm:pt>
    <dgm:pt modelId="{7C5F19CA-5CFA-4FF5-8C16-5D926DD1369F}" type="sibTrans" cxnId="{36737481-3CA2-44C5-BBC0-66D0ABC2A95E}">
      <dgm:prSet/>
      <dgm:spPr/>
      <dgm:t>
        <a:bodyPr/>
        <a:lstStyle/>
        <a:p>
          <a:endParaRPr lang="zh-TW" altLang="en-US"/>
        </a:p>
      </dgm:t>
    </dgm:pt>
    <dgm:pt modelId="{B9AC6BC9-B36C-4C86-882C-696DDF8E9D1D}">
      <dgm:prSet phldrT="[文字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zh-TW" altLang="en-US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汽車教練場</a:t>
          </a:r>
          <a:endParaRPr lang="zh-TW" altLang="en-US" dirty="0">
            <a:solidFill>
              <a:schemeClr val="accent5">
                <a:lumMod val="20000"/>
                <a:lumOff val="80000"/>
              </a:schemeClr>
            </a:solidFill>
          </a:endParaRPr>
        </a:p>
      </dgm:t>
    </dgm:pt>
    <dgm:pt modelId="{1D9C07E1-5BA1-4DBE-95E2-C4E7E5A91EA9}" type="parTrans" cxnId="{70A96CB0-99D2-4EAF-BD31-503C8F895B4F}">
      <dgm:prSet/>
      <dgm:spPr/>
      <dgm:t>
        <a:bodyPr/>
        <a:lstStyle/>
        <a:p>
          <a:endParaRPr lang="zh-TW" altLang="en-US"/>
        </a:p>
      </dgm:t>
    </dgm:pt>
    <dgm:pt modelId="{39090E2B-D420-44CD-8DB9-1BDEB99BBE6B}" type="sibTrans" cxnId="{70A96CB0-99D2-4EAF-BD31-503C8F895B4F}">
      <dgm:prSet/>
      <dgm:spPr/>
      <dgm:t>
        <a:bodyPr/>
        <a:lstStyle/>
        <a:p>
          <a:endParaRPr lang="zh-TW" altLang="en-US"/>
        </a:p>
      </dgm:t>
    </dgm:pt>
    <dgm:pt modelId="{5C8DF702-AE64-4455-935A-02952638DE59}">
      <dgm:prSet phldrT="[文字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dgm:style>
      </dgm:prSet>
      <dgm:spPr>
        <a:noFill/>
        <a:ln w="9525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</dgm:spPr>
      <dgm:t>
        <a:bodyPr/>
        <a:lstStyle/>
        <a:p>
          <a:r>
            <a:rPr lang="zh-TW" altLang="en-US" dirty="0" smtClean="0">
              <a:solidFill>
                <a:srgbClr val="00B050"/>
              </a:solidFill>
            </a:rPr>
            <a:t>歡樂碰碰船</a:t>
          </a:r>
          <a:endParaRPr lang="zh-TW" altLang="en-US" dirty="0">
            <a:solidFill>
              <a:srgbClr val="00B050"/>
            </a:solidFill>
          </a:endParaRPr>
        </a:p>
      </dgm:t>
    </dgm:pt>
    <dgm:pt modelId="{AA6F633B-3AC5-4FB9-8768-A88629080944}" type="parTrans" cxnId="{6E742CD2-891B-4AD7-AC91-96A3B163E12F}">
      <dgm:prSet/>
      <dgm:spPr/>
      <dgm:t>
        <a:bodyPr/>
        <a:lstStyle/>
        <a:p>
          <a:endParaRPr lang="zh-TW" altLang="en-US"/>
        </a:p>
      </dgm:t>
    </dgm:pt>
    <dgm:pt modelId="{EE302BD8-00B0-4964-8168-3205F6EEC6B6}" type="sibTrans" cxnId="{6E742CD2-891B-4AD7-AC91-96A3B163E12F}">
      <dgm:prSet/>
      <dgm:spPr/>
      <dgm:t>
        <a:bodyPr/>
        <a:lstStyle/>
        <a:p>
          <a:endParaRPr lang="zh-TW" altLang="en-US"/>
        </a:p>
      </dgm:t>
    </dgm:pt>
    <dgm:pt modelId="{4DE32A77-A1A7-47CE-82C3-3D2C2632B6E1}">
      <dgm:prSet phldrT="[文字]">
        <dgm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dgm:style>
      </dgm:prSet>
      <dgm:sp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  <a:headEnd type="none" w="med" len="med"/>
          <a:tailEnd type="none" w="med" len="med"/>
        </a:ln>
      </dgm:spPr>
      <dgm:t>
        <a:bodyPr/>
        <a:lstStyle/>
        <a:p>
          <a:r>
            <a:rPr lang="zh-TW" altLang="en-US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尋寶船</a:t>
          </a:r>
          <a:endParaRPr lang="zh-TW" altLang="en-US" dirty="0">
            <a:solidFill>
              <a:schemeClr val="accent2">
                <a:lumMod val="60000"/>
                <a:lumOff val="40000"/>
              </a:schemeClr>
            </a:solidFill>
          </a:endParaRPr>
        </a:p>
      </dgm:t>
    </dgm:pt>
    <dgm:pt modelId="{9CE18FE5-2139-4691-907D-8119A84F4BF2}" type="parTrans" cxnId="{3DCE3188-2445-4BCB-9D8B-4DD1594DB253}">
      <dgm:prSet/>
      <dgm:spPr/>
      <dgm:t>
        <a:bodyPr/>
        <a:lstStyle/>
        <a:p>
          <a:endParaRPr lang="zh-TW" altLang="en-US"/>
        </a:p>
      </dgm:t>
    </dgm:pt>
    <dgm:pt modelId="{1080FD62-A9B4-421B-99E9-EB59C2C28F96}" type="sibTrans" cxnId="{3DCE3188-2445-4BCB-9D8B-4DD1594DB253}">
      <dgm:prSet/>
      <dgm:spPr/>
      <dgm:t>
        <a:bodyPr/>
        <a:lstStyle/>
        <a:p>
          <a:endParaRPr lang="zh-TW" altLang="en-US"/>
        </a:p>
      </dgm:t>
    </dgm:pt>
    <dgm:pt modelId="{F2383014-1082-46DF-AADE-98C3CF74FEFB}">
      <dgm:prSet phldrT="[文字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zh-TW" altLang="en-US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飛天神奇號</a:t>
          </a:r>
          <a:endParaRPr lang="zh-TW" altLang="en-US" dirty="0">
            <a:solidFill>
              <a:schemeClr val="accent4">
                <a:lumMod val="20000"/>
                <a:lumOff val="80000"/>
              </a:schemeClr>
            </a:solidFill>
          </a:endParaRPr>
        </a:p>
      </dgm:t>
    </dgm:pt>
    <dgm:pt modelId="{0C2E75D3-EC73-43BA-A2CB-D21F046E3759}" type="parTrans" cxnId="{491552CF-774C-4003-93FA-2B0C98558506}">
      <dgm:prSet/>
      <dgm:spPr/>
      <dgm:t>
        <a:bodyPr/>
        <a:lstStyle/>
        <a:p>
          <a:endParaRPr lang="zh-TW" altLang="en-US"/>
        </a:p>
      </dgm:t>
    </dgm:pt>
    <dgm:pt modelId="{4A201C9A-21E5-4F12-B6E2-B492A3697E1D}" type="sibTrans" cxnId="{491552CF-774C-4003-93FA-2B0C98558506}">
      <dgm:prSet/>
      <dgm:spPr/>
      <dgm:t>
        <a:bodyPr/>
        <a:lstStyle/>
        <a:p>
          <a:endParaRPr lang="zh-TW" altLang="en-US"/>
        </a:p>
      </dgm:t>
    </dgm:pt>
    <dgm:pt modelId="{C1F20C46-53C8-423C-A467-445F7AAE3994}" type="pres">
      <dgm:prSet presAssocID="{D81920EC-8747-472B-9EE1-003632DE4B5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B3219EC-86BC-40B1-A662-203A2E188C53}" type="pres">
      <dgm:prSet presAssocID="{A40D0BBB-70B1-40B2-B441-36B2831C1991}" presName="node" presStyleLbl="node1" presStyleIdx="0" presStyleCnt="6" custLinFactNeighborX="1443" custLinFactNeighborY="-844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684D07-B815-46BA-B530-661D12F46242}" type="pres">
      <dgm:prSet presAssocID="{C27FD446-D7AE-4643-B69C-829C6F413C68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F97F4ADE-CD3E-4708-A19A-639FC49821CF}" type="pres">
      <dgm:prSet presAssocID="{C27FD446-D7AE-4643-B69C-829C6F413C68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9D65F207-3204-4500-92AD-D9CD38EF6C90}" type="pres">
      <dgm:prSet presAssocID="{EB66426A-3F5C-4917-A814-B38642EADED1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311F08-3E43-4EE4-829B-C17255031334}" type="pres">
      <dgm:prSet presAssocID="{7C5F19CA-5CFA-4FF5-8C16-5D926DD1369F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B8131276-132A-4EB9-A3F4-0F653DF3AE16}" type="pres">
      <dgm:prSet presAssocID="{7C5F19CA-5CFA-4FF5-8C16-5D926DD1369F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4C94F0B1-9977-44D0-8290-95C2C5A68071}" type="pres">
      <dgm:prSet presAssocID="{B9AC6BC9-B36C-4C86-882C-696DDF8E9D1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1222B2-7321-40F3-BFB4-E5DAA1189B6F}" type="pres">
      <dgm:prSet presAssocID="{39090E2B-D420-44CD-8DB9-1BDEB99BBE6B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41E26103-DB3A-488F-8BE0-2ED078049FA6}" type="pres">
      <dgm:prSet presAssocID="{39090E2B-D420-44CD-8DB9-1BDEB99BBE6B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85AFA55B-2766-4840-B5D1-85984C0843C1}" type="pres">
      <dgm:prSet presAssocID="{5C8DF702-AE64-4455-935A-02952638DE59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11B2BA3-E345-4E0C-BCCF-8BF46E09CB5B}" type="pres">
      <dgm:prSet presAssocID="{EE302BD8-00B0-4964-8168-3205F6EEC6B6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01E42B68-A9C4-40B7-A9BE-641F2E080228}" type="pres">
      <dgm:prSet presAssocID="{EE302BD8-00B0-4964-8168-3205F6EEC6B6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0CBE46D1-B8B8-41CC-A5EE-B457492E0C3A}" type="pres">
      <dgm:prSet presAssocID="{4DE32A77-A1A7-47CE-82C3-3D2C2632B6E1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49B0C5-9F62-4689-B5B4-74CB0355F445}" type="pres">
      <dgm:prSet presAssocID="{1080FD62-A9B4-421B-99E9-EB59C2C28F96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3B286FE8-A488-4414-B015-42260C6297C0}" type="pres">
      <dgm:prSet presAssocID="{1080FD62-A9B4-421B-99E9-EB59C2C28F96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3AAC8A68-9D08-478F-A390-EEDDD9B7A7BA}" type="pres">
      <dgm:prSet presAssocID="{F2383014-1082-46DF-AADE-98C3CF74FEF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D828F701-9E43-4BAC-BB1C-2D5DF167D7B4}" type="presOf" srcId="{EE302BD8-00B0-4964-8168-3205F6EEC6B6}" destId="{01E42B68-A9C4-40B7-A9BE-641F2E080228}" srcOrd="1" destOrd="0" presId="urn:microsoft.com/office/officeart/2005/8/layout/process5"/>
    <dgm:cxn modelId="{98616BE5-F5D3-4208-999D-F0B6C8E62424}" type="presOf" srcId="{EB66426A-3F5C-4917-A814-B38642EADED1}" destId="{9D65F207-3204-4500-92AD-D9CD38EF6C90}" srcOrd="0" destOrd="0" presId="urn:microsoft.com/office/officeart/2005/8/layout/process5"/>
    <dgm:cxn modelId="{8FFB2B67-3A7F-41CD-BD37-E87F67702821}" type="presOf" srcId="{39090E2B-D420-44CD-8DB9-1BDEB99BBE6B}" destId="{D51222B2-7321-40F3-BFB4-E5DAA1189B6F}" srcOrd="0" destOrd="0" presId="urn:microsoft.com/office/officeart/2005/8/layout/process5"/>
    <dgm:cxn modelId="{BF22A4DE-039B-40F0-9A36-9DF048C69D6B}" type="presOf" srcId="{1080FD62-A9B4-421B-99E9-EB59C2C28F96}" destId="{3B49B0C5-9F62-4689-B5B4-74CB0355F445}" srcOrd="0" destOrd="0" presId="urn:microsoft.com/office/officeart/2005/8/layout/process5"/>
    <dgm:cxn modelId="{6E742CD2-891B-4AD7-AC91-96A3B163E12F}" srcId="{D81920EC-8747-472B-9EE1-003632DE4B5C}" destId="{5C8DF702-AE64-4455-935A-02952638DE59}" srcOrd="3" destOrd="0" parTransId="{AA6F633B-3AC5-4FB9-8768-A88629080944}" sibTransId="{EE302BD8-00B0-4964-8168-3205F6EEC6B6}"/>
    <dgm:cxn modelId="{AFEBE4C1-67F6-4FC5-BC7E-56DB134696FA}" type="presOf" srcId="{7C5F19CA-5CFA-4FF5-8C16-5D926DD1369F}" destId="{30311F08-3E43-4EE4-829B-C17255031334}" srcOrd="0" destOrd="0" presId="urn:microsoft.com/office/officeart/2005/8/layout/process5"/>
    <dgm:cxn modelId="{36737481-3CA2-44C5-BBC0-66D0ABC2A95E}" srcId="{D81920EC-8747-472B-9EE1-003632DE4B5C}" destId="{EB66426A-3F5C-4917-A814-B38642EADED1}" srcOrd="1" destOrd="0" parTransId="{0B557617-D728-4FEF-8760-6764976B2F5E}" sibTransId="{7C5F19CA-5CFA-4FF5-8C16-5D926DD1369F}"/>
    <dgm:cxn modelId="{33C0A84A-C481-418E-B56C-3A45C5491C93}" type="presOf" srcId="{1080FD62-A9B4-421B-99E9-EB59C2C28F96}" destId="{3B286FE8-A488-4414-B015-42260C6297C0}" srcOrd="1" destOrd="0" presId="urn:microsoft.com/office/officeart/2005/8/layout/process5"/>
    <dgm:cxn modelId="{C61053C2-5D61-41E3-8839-9497C8881BAB}" type="presOf" srcId="{A40D0BBB-70B1-40B2-B441-36B2831C1991}" destId="{1B3219EC-86BC-40B1-A662-203A2E188C53}" srcOrd="0" destOrd="0" presId="urn:microsoft.com/office/officeart/2005/8/layout/process5"/>
    <dgm:cxn modelId="{91EED52E-325C-4FCD-B045-546EB0606F8E}" type="presOf" srcId="{C27FD446-D7AE-4643-B69C-829C6F413C68}" destId="{BF684D07-B815-46BA-B530-661D12F46242}" srcOrd="0" destOrd="0" presId="urn:microsoft.com/office/officeart/2005/8/layout/process5"/>
    <dgm:cxn modelId="{491552CF-774C-4003-93FA-2B0C98558506}" srcId="{D81920EC-8747-472B-9EE1-003632DE4B5C}" destId="{F2383014-1082-46DF-AADE-98C3CF74FEFB}" srcOrd="5" destOrd="0" parTransId="{0C2E75D3-EC73-43BA-A2CB-D21F046E3759}" sibTransId="{4A201C9A-21E5-4F12-B6E2-B492A3697E1D}"/>
    <dgm:cxn modelId="{E890EB86-EDE0-48E1-A160-1EAA055CB749}" type="presOf" srcId="{5C8DF702-AE64-4455-935A-02952638DE59}" destId="{85AFA55B-2766-4840-B5D1-85984C0843C1}" srcOrd="0" destOrd="0" presId="urn:microsoft.com/office/officeart/2005/8/layout/process5"/>
    <dgm:cxn modelId="{CEB62517-904E-410C-A949-F48E715B927F}" type="presOf" srcId="{EE302BD8-00B0-4964-8168-3205F6EEC6B6}" destId="{011B2BA3-E345-4E0C-BCCF-8BF46E09CB5B}" srcOrd="0" destOrd="0" presId="urn:microsoft.com/office/officeart/2005/8/layout/process5"/>
    <dgm:cxn modelId="{27AA3E77-D9EB-48E0-887E-A55738ECDC5F}" srcId="{D81920EC-8747-472B-9EE1-003632DE4B5C}" destId="{A40D0BBB-70B1-40B2-B441-36B2831C1991}" srcOrd="0" destOrd="0" parTransId="{B258F7BF-4FCA-4725-997F-FC01DEEAD0EC}" sibTransId="{C27FD446-D7AE-4643-B69C-829C6F413C68}"/>
    <dgm:cxn modelId="{612C0D2E-DEDA-4E3A-ACDF-587AE9C81E15}" type="presOf" srcId="{7C5F19CA-5CFA-4FF5-8C16-5D926DD1369F}" destId="{B8131276-132A-4EB9-A3F4-0F653DF3AE16}" srcOrd="1" destOrd="0" presId="urn:microsoft.com/office/officeart/2005/8/layout/process5"/>
    <dgm:cxn modelId="{7A54E4B0-299A-4256-B898-E2C2FFC0D513}" type="presOf" srcId="{C27FD446-D7AE-4643-B69C-829C6F413C68}" destId="{F97F4ADE-CD3E-4708-A19A-639FC49821CF}" srcOrd="1" destOrd="0" presId="urn:microsoft.com/office/officeart/2005/8/layout/process5"/>
    <dgm:cxn modelId="{56A09FB2-9FCA-47E1-8CC7-0259F7504C3F}" type="presOf" srcId="{F2383014-1082-46DF-AADE-98C3CF74FEFB}" destId="{3AAC8A68-9D08-478F-A390-EEDDD9B7A7BA}" srcOrd="0" destOrd="0" presId="urn:microsoft.com/office/officeart/2005/8/layout/process5"/>
    <dgm:cxn modelId="{3DCE3188-2445-4BCB-9D8B-4DD1594DB253}" srcId="{D81920EC-8747-472B-9EE1-003632DE4B5C}" destId="{4DE32A77-A1A7-47CE-82C3-3D2C2632B6E1}" srcOrd="4" destOrd="0" parTransId="{9CE18FE5-2139-4691-907D-8119A84F4BF2}" sibTransId="{1080FD62-A9B4-421B-99E9-EB59C2C28F96}"/>
    <dgm:cxn modelId="{19998916-B699-4DA6-B1DF-18025C47DC6B}" type="presOf" srcId="{B9AC6BC9-B36C-4C86-882C-696DDF8E9D1D}" destId="{4C94F0B1-9977-44D0-8290-95C2C5A68071}" srcOrd="0" destOrd="0" presId="urn:microsoft.com/office/officeart/2005/8/layout/process5"/>
    <dgm:cxn modelId="{A2C7FE5F-6A81-418E-BB8F-9745DFCB1C78}" type="presOf" srcId="{D81920EC-8747-472B-9EE1-003632DE4B5C}" destId="{C1F20C46-53C8-423C-A467-445F7AAE3994}" srcOrd="0" destOrd="0" presId="urn:microsoft.com/office/officeart/2005/8/layout/process5"/>
    <dgm:cxn modelId="{C3E854BF-CFB2-4A4D-897C-837038D99C53}" type="presOf" srcId="{39090E2B-D420-44CD-8DB9-1BDEB99BBE6B}" destId="{41E26103-DB3A-488F-8BE0-2ED078049FA6}" srcOrd="1" destOrd="0" presId="urn:microsoft.com/office/officeart/2005/8/layout/process5"/>
    <dgm:cxn modelId="{70A96CB0-99D2-4EAF-BD31-503C8F895B4F}" srcId="{D81920EC-8747-472B-9EE1-003632DE4B5C}" destId="{B9AC6BC9-B36C-4C86-882C-696DDF8E9D1D}" srcOrd="2" destOrd="0" parTransId="{1D9C07E1-5BA1-4DBE-95E2-C4E7E5A91EA9}" sibTransId="{39090E2B-D420-44CD-8DB9-1BDEB99BBE6B}"/>
    <dgm:cxn modelId="{6DBC9DAF-E7CB-4685-B718-8EDA29B39314}" type="presOf" srcId="{4DE32A77-A1A7-47CE-82C3-3D2C2632B6E1}" destId="{0CBE46D1-B8B8-41CC-A5EE-B457492E0C3A}" srcOrd="0" destOrd="0" presId="urn:microsoft.com/office/officeart/2005/8/layout/process5"/>
    <dgm:cxn modelId="{03804DC4-8F96-4202-A361-3EB550B64923}" type="presParOf" srcId="{C1F20C46-53C8-423C-A467-445F7AAE3994}" destId="{1B3219EC-86BC-40B1-A662-203A2E188C53}" srcOrd="0" destOrd="0" presId="urn:microsoft.com/office/officeart/2005/8/layout/process5"/>
    <dgm:cxn modelId="{A7F07F21-9373-4504-8B24-2C647CBCC1E7}" type="presParOf" srcId="{C1F20C46-53C8-423C-A467-445F7AAE3994}" destId="{BF684D07-B815-46BA-B530-661D12F46242}" srcOrd="1" destOrd="0" presId="urn:microsoft.com/office/officeart/2005/8/layout/process5"/>
    <dgm:cxn modelId="{FBA34998-4482-4C26-B50C-AD79439059A3}" type="presParOf" srcId="{BF684D07-B815-46BA-B530-661D12F46242}" destId="{F97F4ADE-CD3E-4708-A19A-639FC49821CF}" srcOrd="0" destOrd="0" presId="urn:microsoft.com/office/officeart/2005/8/layout/process5"/>
    <dgm:cxn modelId="{AA5D2E6A-03C7-492A-BB29-C0F46987C343}" type="presParOf" srcId="{C1F20C46-53C8-423C-A467-445F7AAE3994}" destId="{9D65F207-3204-4500-92AD-D9CD38EF6C90}" srcOrd="2" destOrd="0" presId="urn:microsoft.com/office/officeart/2005/8/layout/process5"/>
    <dgm:cxn modelId="{9608CF26-2078-4DBA-8261-E5604FDFEE60}" type="presParOf" srcId="{C1F20C46-53C8-423C-A467-445F7AAE3994}" destId="{30311F08-3E43-4EE4-829B-C17255031334}" srcOrd="3" destOrd="0" presId="urn:microsoft.com/office/officeart/2005/8/layout/process5"/>
    <dgm:cxn modelId="{C414FF68-373A-4C9B-90BF-9A0F9E6F0F1D}" type="presParOf" srcId="{30311F08-3E43-4EE4-829B-C17255031334}" destId="{B8131276-132A-4EB9-A3F4-0F653DF3AE16}" srcOrd="0" destOrd="0" presId="urn:microsoft.com/office/officeart/2005/8/layout/process5"/>
    <dgm:cxn modelId="{CAFB2999-E353-48A5-9003-8BD4CCC6A992}" type="presParOf" srcId="{C1F20C46-53C8-423C-A467-445F7AAE3994}" destId="{4C94F0B1-9977-44D0-8290-95C2C5A68071}" srcOrd="4" destOrd="0" presId="urn:microsoft.com/office/officeart/2005/8/layout/process5"/>
    <dgm:cxn modelId="{B25EF570-CF0F-48B6-A0BC-B5FD4CE05B72}" type="presParOf" srcId="{C1F20C46-53C8-423C-A467-445F7AAE3994}" destId="{D51222B2-7321-40F3-BFB4-E5DAA1189B6F}" srcOrd="5" destOrd="0" presId="urn:microsoft.com/office/officeart/2005/8/layout/process5"/>
    <dgm:cxn modelId="{D603DD08-F33C-4372-AE45-237F15495F03}" type="presParOf" srcId="{D51222B2-7321-40F3-BFB4-E5DAA1189B6F}" destId="{41E26103-DB3A-488F-8BE0-2ED078049FA6}" srcOrd="0" destOrd="0" presId="urn:microsoft.com/office/officeart/2005/8/layout/process5"/>
    <dgm:cxn modelId="{CC660D8C-C30A-48BF-A7C8-19155CA44DCE}" type="presParOf" srcId="{C1F20C46-53C8-423C-A467-445F7AAE3994}" destId="{85AFA55B-2766-4840-B5D1-85984C0843C1}" srcOrd="6" destOrd="0" presId="urn:microsoft.com/office/officeart/2005/8/layout/process5"/>
    <dgm:cxn modelId="{89132A4D-E48E-4DA4-BE90-E1DE6D740EF4}" type="presParOf" srcId="{C1F20C46-53C8-423C-A467-445F7AAE3994}" destId="{011B2BA3-E345-4E0C-BCCF-8BF46E09CB5B}" srcOrd="7" destOrd="0" presId="urn:microsoft.com/office/officeart/2005/8/layout/process5"/>
    <dgm:cxn modelId="{DFE2F3BF-10AF-4AE7-8521-9F47A806DB2F}" type="presParOf" srcId="{011B2BA3-E345-4E0C-BCCF-8BF46E09CB5B}" destId="{01E42B68-A9C4-40B7-A9BE-641F2E080228}" srcOrd="0" destOrd="0" presId="urn:microsoft.com/office/officeart/2005/8/layout/process5"/>
    <dgm:cxn modelId="{9BD59F50-6F62-40AC-9DE6-9515D80A927E}" type="presParOf" srcId="{C1F20C46-53C8-423C-A467-445F7AAE3994}" destId="{0CBE46D1-B8B8-41CC-A5EE-B457492E0C3A}" srcOrd="8" destOrd="0" presId="urn:microsoft.com/office/officeart/2005/8/layout/process5"/>
    <dgm:cxn modelId="{E346D740-2F1C-48A8-8221-CEE0572192EA}" type="presParOf" srcId="{C1F20C46-53C8-423C-A467-445F7AAE3994}" destId="{3B49B0C5-9F62-4689-B5B4-74CB0355F445}" srcOrd="9" destOrd="0" presId="urn:microsoft.com/office/officeart/2005/8/layout/process5"/>
    <dgm:cxn modelId="{B768AB52-A5B0-4B8C-9217-F858D5029515}" type="presParOf" srcId="{3B49B0C5-9F62-4689-B5B4-74CB0355F445}" destId="{3B286FE8-A488-4414-B015-42260C6297C0}" srcOrd="0" destOrd="0" presId="urn:microsoft.com/office/officeart/2005/8/layout/process5"/>
    <dgm:cxn modelId="{63B4869C-C0C2-4CC5-A5C8-B9CB93EEF028}" type="presParOf" srcId="{C1F20C46-53C8-423C-A467-445F7AAE3994}" destId="{3AAC8A68-9D08-478F-A390-EEDDD9B7A7BA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3219EC-86BC-40B1-A662-203A2E188C53}">
      <dsp:nvSpPr>
        <dsp:cNvPr id="0" name=""/>
        <dsp:cNvSpPr/>
      </dsp:nvSpPr>
      <dsp:spPr>
        <a:xfrm>
          <a:off x="136237" y="0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6">
                <a:lumMod val="67000"/>
              </a:schemeClr>
            </a:gs>
            <a:gs pos="48000">
              <a:schemeClr val="accent6">
                <a:lumMod val="97000"/>
                <a:lumOff val="3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rgbClr val="FF0000"/>
              </a:solidFill>
            </a:rPr>
            <a:t>瘋狂</a:t>
          </a:r>
          <a:r>
            <a:rPr lang="zh-TW" altLang="en-US" sz="4000" kern="1200" dirty="0" smtClean="0">
              <a:solidFill>
                <a:srgbClr val="7030A0"/>
              </a:solidFill>
            </a:rPr>
            <a:t>甜甜圈</a:t>
          </a:r>
          <a:endParaRPr lang="zh-TW" altLang="en-US" sz="4000" kern="1200" dirty="0">
            <a:solidFill>
              <a:srgbClr val="7030A0"/>
            </a:solidFill>
          </a:endParaRPr>
        </a:p>
      </dsp:txBody>
      <dsp:txXfrm>
        <a:off x="183970" y="47733"/>
        <a:ext cx="2620721" cy="1534246"/>
      </dsp:txXfrm>
    </dsp:sp>
    <dsp:sp modelId="{BF684D07-B815-46BA-B530-661D12F46242}">
      <dsp:nvSpPr>
        <dsp:cNvPr id="0" name=""/>
        <dsp:cNvSpPr/>
      </dsp:nvSpPr>
      <dsp:spPr>
        <a:xfrm rot="2484">
          <a:off x="3082827" y="479397"/>
          <a:ext cx="555058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082827" y="614060"/>
        <a:ext cx="388541" cy="404168"/>
      </dsp:txXfrm>
    </dsp:sp>
    <dsp:sp modelId="{9D65F207-3204-4500-92AD-D9CD38EF6C90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lumMod val="110000"/>
                <a:satMod val="105000"/>
                <a:tint val="67000"/>
              </a:schemeClr>
            </a:gs>
            <a:gs pos="50000">
              <a:schemeClr val="accent2">
                <a:lumMod val="105000"/>
                <a:satMod val="103000"/>
                <a:tint val="73000"/>
              </a:schemeClr>
            </a:gs>
            <a:gs pos="100000">
              <a:schemeClr val="accent2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accent4">
                  <a:lumMod val="60000"/>
                  <a:lumOff val="40000"/>
                </a:schemeClr>
              </a:solidFill>
            </a:rPr>
            <a:t>星空小飛碟</a:t>
          </a:r>
          <a:endParaRPr lang="zh-TW" altLang="en-US" sz="4000" kern="1200" dirty="0">
            <a:solidFill>
              <a:schemeClr val="accent4">
                <a:lumMod val="60000"/>
                <a:lumOff val="40000"/>
              </a:schemeClr>
            </a:solidFill>
          </a:endParaRPr>
        </a:p>
      </dsp:txBody>
      <dsp:txXfrm>
        <a:off x="3947439" y="50451"/>
        <a:ext cx="2620721" cy="1534246"/>
      </dsp:txXfrm>
    </dsp:sp>
    <dsp:sp modelId="{30311F08-3E43-4EE4-829B-C17255031334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4C94F0B1-9977-44D0-8290-95C2C5A68071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satMod val="103000"/>
                <a:lumMod val="102000"/>
                <a:tint val="94000"/>
              </a:schemeClr>
            </a:gs>
            <a:gs pos="50000">
              <a:schemeClr val="accent2">
                <a:satMod val="110000"/>
                <a:lumMod val="100000"/>
                <a:shade val="100000"/>
              </a:schemeClr>
            </a:gs>
            <a:gs pos="100000">
              <a:schemeClr val="accent2"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accent5">
                  <a:lumMod val="20000"/>
                  <a:lumOff val="80000"/>
                </a:schemeClr>
              </a:solidFill>
            </a:rPr>
            <a:t>汽車教練場</a:t>
          </a:r>
          <a:endParaRPr lang="zh-TW" altLang="en-US" sz="4000" kern="1200" dirty="0">
            <a:solidFill>
              <a:schemeClr val="accent5">
                <a:lumMod val="20000"/>
                <a:lumOff val="80000"/>
              </a:schemeClr>
            </a:solidFill>
          </a:endParaRPr>
        </a:p>
      </dsp:txBody>
      <dsp:txXfrm>
        <a:off x="7750101" y="50451"/>
        <a:ext cx="2620721" cy="1534246"/>
      </dsp:txXfrm>
    </dsp:sp>
    <dsp:sp modelId="{D51222B2-7321-40F3-BFB4-E5DAA1189B6F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85AFA55B-2766-4840-B5D1-85984C0843C1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noFill/>
        <a:ln w="9525" cap="flat" cmpd="sng" algn="ctr">
          <a:solidFill>
            <a:schemeClr val="accent3"/>
          </a:solidFill>
          <a:prstDash val="solid"/>
          <a:round/>
          <a:headEnd type="none" w="med" len="med"/>
          <a:tailEnd type="none" w="med" len="med"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accent3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rgbClr val="00B050"/>
              </a:solidFill>
            </a:rPr>
            <a:t>歡樂碰碰船</a:t>
          </a:r>
          <a:endParaRPr lang="zh-TW" altLang="en-US" sz="4000" kern="1200" dirty="0">
            <a:solidFill>
              <a:srgbClr val="00B050"/>
            </a:solidFill>
          </a:endParaRPr>
        </a:p>
      </dsp:txBody>
      <dsp:txXfrm>
        <a:off x="7750101" y="2766639"/>
        <a:ext cx="2620721" cy="1534246"/>
      </dsp:txXfrm>
    </dsp:sp>
    <dsp:sp modelId="{011B2BA3-E345-4E0C-BCCF-8BF46E09CB5B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0CBE46D1-B8B8-41CC-A5EE-B457492E0C3A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ln>
          <a:noFill/>
          <a:headEnd type="none" w="med" len="med"/>
          <a:tailEnd type="none" w="med" len="med"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accent2">
                  <a:lumMod val="60000"/>
                  <a:lumOff val="40000"/>
                </a:schemeClr>
              </a:solidFill>
            </a:rPr>
            <a:t>尋寶船</a:t>
          </a:r>
          <a:endParaRPr lang="zh-TW" altLang="en-US" sz="4000" kern="1200" dirty="0">
            <a:solidFill>
              <a:schemeClr val="accent2">
                <a:lumMod val="60000"/>
                <a:lumOff val="40000"/>
              </a:schemeClr>
            </a:solidFill>
          </a:endParaRPr>
        </a:p>
      </dsp:txBody>
      <dsp:txXfrm>
        <a:off x="3947439" y="2766639"/>
        <a:ext cx="2620721" cy="1534246"/>
      </dsp:txXfrm>
    </dsp:sp>
    <dsp:sp modelId="{3B49B0C5-9F62-4689-B5B4-74CB0355F445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3AAC8A68-9D08-478F-A390-EEDDD9B7A7BA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5">
                <a:lumMod val="110000"/>
                <a:satMod val="105000"/>
                <a:tint val="67000"/>
              </a:schemeClr>
            </a:gs>
            <a:gs pos="50000">
              <a:schemeClr val="accent5">
                <a:lumMod val="105000"/>
                <a:satMod val="103000"/>
                <a:tint val="73000"/>
              </a:schemeClr>
            </a:gs>
            <a:gs pos="100000">
              <a:schemeClr val="accent5"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5"/>
          </a:solidFill>
          <a:prstDash val="solid"/>
          <a:miter lim="800000"/>
        </a:ln>
        <a:effectLst/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000" kern="1200" dirty="0" smtClean="0">
              <a:solidFill>
                <a:schemeClr val="accent4">
                  <a:lumMod val="20000"/>
                  <a:lumOff val="80000"/>
                </a:schemeClr>
              </a:solidFill>
            </a:rPr>
            <a:t>飛天神奇號</a:t>
          </a:r>
          <a:endParaRPr lang="zh-TW" altLang="en-US" sz="4000" kern="1200" dirty="0">
            <a:solidFill>
              <a:schemeClr val="accent4">
                <a:lumMod val="20000"/>
                <a:lumOff val="80000"/>
              </a:schemeClr>
            </a:solidFill>
          </a:endParaRPr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28.69748" units="1/cm"/>
          <inkml:channelProperty channel="Y" name="resolution" value="28.76405" units="1/cm"/>
          <inkml:channelProperty channel="T" name="resolution" value="1" units="1/dev"/>
        </inkml:channelProperties>
      </inkml:inkSource>
      <inkml:timestamp xml:id="ts0" timeString="2023-01-09T02:59:13.826"/>
    </inkml:context>
    <inkml:brush xml:id="br0">
      <inkml:brushProperty name="width" value="0.33333" units="cm"/>
      <inkml:brushProperty name="height" value="0.66667" units="cm"/>
      <inkml:brushProperty name="color" value="#B51DFC"/>
      <inkml:brushProperty name="tip" value="rectangle"/>
      <inkml:brushProperty name="rasterOp" value="maskPen"/>
      <inkml:brushProperty name="fitToCurve" value="1"/>
    </inkml:brush>
  </inkml:definitions>
  <inkml:trace contextRef="#ctx0" brushRef="#br0">0 0 0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842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084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029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6391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0603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102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096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770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1233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7681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9318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BDA8A5-237E-4D62-B99E-A5BE62A38AC6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4666A-1A68-4E9F-AA9B-30EE8C64FA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723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diagramLayout" Target="../diagrams/layout1.xml"/><Relationship Id="rId7" Type="http://schemas.openxmlformats.org/officeDocument/2006/relationships/customXml" Target="../ink/ink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資料蒐集</a:t>
            </a:r>
            <a:r>
              <a:rPr lang="en-US" altLang="zh-TW" dirty="0" smtClean="0"/>
              <a:t>:</a:t>
            </a:r>
            <a:r>
              <a:rPr lang="zh-TW" altLang="en-US" dirty="0" smtClean="0"/>
              <a:t>芯雨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89162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                                規劃行程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269811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9" name="筆跡 8"/>
              <p14:cNvContentPartPr/>
              <p14:nvPr/>
            </p14:nvContentPartPr>
            <p14:xfrm>
              <a:off x="1698326" y="1149583"/>
              <a:ext cx="360" cy="360"/>
            </p14:xfrm>
          </p:contentPart>
        </mc:Choice>
        <mc:Fallback xmlns="">
          <p:pic>
            <p:nvPicPr>
              <p:cNvPr id="9" name="筆跡 8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638206" y="1029703"/>
                <a:ext cx="120240" cy="240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5979779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convex"/>
          </a:sp3d>
        </p:spPr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8071853"/>
              </p:ext>
            </p:extLst>
          </p:nvPr>
        </p:nvGraphicFramePr>
        <p:xfrm>
          <a:off x="838200" y="1825625"/>
          <a:ext cx="11104415" cy="4325792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586345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586345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586345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586345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586345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586345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586345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1039614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票種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門票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園區自營遊樂設施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委外小型遊樂設施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（每項每次）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小小水樂園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夏季開放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  <a:br>
                        <a:rPr lang="en-US" altLang="zh-TW" dirty="0">
                          <a:effectLst/>
                        </a:rPr>
                      </a:br>
                      <a:r>
                        <a:rPr lang="zh-TW" altLang="en-US" dirty="0">
                          <a:effectLst/>
                        </a:rPr>
                        <a:t>（每次）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42769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全票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>
                          <a:effectLst/>
                        </a:rPr>
                        <a:t>優待票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</a:rPr>
                        <a:t>團體票</a:t>
                      </a:r>
                      <a:endParaRPr lang="zh-TW" altLang="en-US" b="0" dirty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929244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92924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kern="1200" dirty="0" smtClean="0">
                          <a:effectLst/>
                        </a:rPr>
                        <a:t>20 (8</a:t>
                      </a:r>
                      <a:r>
                        <a:rPr lang="zh-TW" altLang="en-US" sz="1800" kern="1200" dirty="0" smtClean="0">
                          <a:effectLst/>
                        </a:rPr>
                        <a:t>項</a:t>
                      </a:r>
                      <a:r>
                        <a:rPr lang="en-US" altLang="zh-TW" sz="1800" kern="1200" dirty="0" smtClean="0">
                          <a:effectLst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0274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瘋狂</a:t>
            </a:r>
            <a:r>
              <a:rPr lang="zh-TW" altLang="en-US" dirty="0">
                <a:solidFill>
                  <a:srgbClr val="7030A0"/>
                </a:solidFill>
              </a:rPr>
              <a:t>甜甜圈</a:t>
            </a:r>
            <a:br>
              <a:rPr lang="zh-TW" altLang="en-US" dirty="0">
                <a:solidFill>
                  <a:srgbClr val="7030A0"/>
                </a:solidFill>
              </a:rPr>
            </a:b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內容版面配置區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zh-TW" altLang="en-US" dirty="0"/>
              <a:t>搭乘瘋狂甜甜圈，感受</a:t>
            </a:r>
            <a:r>
              <a:rPr lang="en-US" altLang="zh-TW" dirty="0"/>
              <a:t>360</a:t>
            </a:r>
            <a:r>
              <a:rPr lang="zh-TW" altLang="en-US" dirty="0"/>
              <a:t>度瘋狂旋轉的刺激快感。</a:t>
            </a:r>
            <a:endParaRPr lang="zh-TW" altLang="en-US" dirty="0"/>
          </a:p>
        </p:txBody>
      </p:sp>
      <p:pic>
        <p:nvPicPr>
          <p:cNvPr id="1028" name="Picture 4" descr="《瘋狂甜甜圈》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7402" y="2505075"/>
            <a:ext cx="4912784" cy="3684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528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海洋總動員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以海洋生物為載具造型的音樂馬車，上方有多樣臺灣海域之海洋生物彩繪圖案，以增加小朋友的教育認識。</a:t>
            </a:r>
          </a:p>
        </p:txBody>
      </p:sp>
      <p:pic>
        <p:nvPicPr>
          <p:cNvPr id="2053" name="Picture 5" descr="海洋總動員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6882" y="2191386"/>
            <a:ext cx="4343106" cy="32536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1790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152</Words>
  <Application>Microsoft Office PowerPoint</Application>
  <PresentationFormat>寬螢幕</PresentationFormat>
  <Paragraphs>30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                                規劃行程</vt:lpstr>
      <vt:lpstr>票價</vt:lpstr>
      <vt:lpstr>瘋狂甜甜圈 </vt:lpstr>
      <vt:lpstr> 海洋總動員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8</cp:revision>
  <dcterms:created xsi:type="dcterms:W3CDTF">2022-12-26T02:55:22Z</dcterms:created>
  <dcterms:modified xsi:type="dcterms:W3CDTF">2023-01-16T03:10:09Z</dcterms:modified>
</cp:coreProperties>
</file>