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7C5D16-353D-4E26-AE1B-049C5ABF681D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C964540-1DAF-4FFD-B8A0-FEC9ACCB6F43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DBF30CEA-6C40-49D9-878C-C48F1F43B91B}" type="parTrans" cxnId="{33479991-9A63-4100-B41C-64F7FAB2506B}">
      <dgm:prSet/>
      <dgm:spPr/>
      <dgm:t>
        <a:bodyPr/>
        <a:lstStyle/>
        <a:p>
          <a:endParaRPr lang="zh-TW" altLang="en-US"/>
        </a:p>
      </dgm:t>
    </dgm:pt>
    <dgm:pt modelId="{C5C6B36A-BFD5-4411-82B0-C803E3FA4DAE}" type="sibTrans" cxnId="{33479991-9A63-4100-B41C-64F7FAB2506B}">
      <dgm:prSet/>
      <dgm:spPr/>
      <dgm:t>
        <a:bodyPr/>
        <a:lstStyle/>
        <a:p>
          <a:endParaRPr lang="zh-TW" altLang="en-US"/>
        </a:p>
      </dgm:t>
    </dgm:pt>
    <dgm:pt modelId="{AF6F8EA9-6571-458E-9D25-5DE6828435BD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D4E3CF0B-D528-4AE2-A716-50198226F4D2}" type="parTrans" cxnId="{B3ECCEBD-F7A4-4EAE-BE7D-D1585CCF225A}">
      <dgm:prSet/>
      <dgm:spPr/>
      <dgm:t>
        <a:bodyPr/>
        <a:lstStyle/>
        <a:p>
          <a:endParaRPr lang="zh-TW" altLang="en-US"/>
        </a:p>
      </dgm:t>
    </dgm:pt>
    <dgm:pt modelId="{5AD7357A-E57B-45AC-8B2A-445C4A46A68C}" type="sibTrans" cxnId="{B3ECCEBD-F7A4-4EAE-BE7D-D1585CCF225A}">
      <dgm:prSet/>
      <dgm:spPr/>
      <dgm:t>
        <a:bodyPr/>
        <a:lstStyle/>
        <a:p>
          <a:endParaRPr lang="zh-TW" altLang="en-US"/>
        </a:p>
      </dgm:t>
    </dgm:pt>
    <dgm:pt modelId="{EB324D4A-A573-4ADB-8FBD-62A714FB35EE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02827E9F-8B72-4EC7-8577-316C8611DB81}" type="parTrans" cxnId="{A5B8A667-9989-4FC9-9B13-1AEE7B77E463}">
      <dgm:prSet/>
      <dgm:spPr/>
      <dgm:t>
        <a:bodyPr/>
        <a:lstStyle/>
        <a:p>
          <a:endParaRPr lang="zh-TW" altLang="en-US"/>
        </a:p>
      </dgm:t>
    </dgm:pt>
    <dgm:pt modelId="{93E8250F-5467-40F2-91B5-B3B3578E3E89}" type="sibTrans" cxnId="{A5B8A667-9989-4FC9-9B13-1AEE7B77E463}">
      <dgm:prSet/>
      <dgm:spPr/>
      <dgm:t>
        <a:bodyPr/>
        <a:lstStyle/>
        <a:p>
          <a:endParaRPr lang="zh-TW" altLang="en-US"/>
        </a:p>
      </dgm:t>
    </dgm:pt>
    <dgm:pt modelId="{01BE015E-8489-456B-B2AF-DA92B35580E2}">
      <dgm:prSet phldrT="[文字]"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BEA259E5-530C-42FD-B13E-4976AF19C2C7}" type="parTrans" cxnId="{04473B56-5294-42DB-93A9-080D6EE97BA5}">
      <dgm:prSet/>
      <dgm:spPr/>
      <dgm:t>
        <a:bodyPr/>
        <a:lstStyle/>
        <a:p>
          <a:endParaRPr lang="zh-TW" altLang="en-US"/>
        </a:p>
      </dgm:t>
    </dgm:pt>
    <dgm:pt modelId="{A0273C19-B1BE-4E7E-AA4D-4E72CCBC8DE3}" type="sibTrans" cxnId="{04473B56-5294-42DB-93A9-080D6EE97BA5}">
      <dgm:prSet/>
      <dgm:spPr/>
      <dgm:t>
        <a:bodyPr/>
        <a:lstStyle/>
        <a:p>
          <a:endParaRPr lang="zh-TW" altLang="en-US"/>
        </a:p>
      </dgm:t>
    </dgm:pt>
    <dgm:pt modelId="{2CA4FD70-59B7-4183-8822-AD14733EE096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8D4D8F2C-CD5C-4802-A560-FB1B05EE6ABA}" type="parTrans" cxnId="{731C2A83-2757-4B00-8085-7B9E332D049B}">
      <dgm:prSet/>
      <dgm:spPr/>
      <dgm:t>
        <a:bodyPr/>
        <a:lstStyle/>
        <a:p>
          <a:endParaRPr lang="zh-TW" altLang="en-US"/>
        </a:p>
      </dgm:t>
    </dgm:pt>
    <dgm:pt modelId="{FE55CBD0-1A64-452B-A373-50BB9C35A96D}" type="sibTrans" cxnId="{731C2A83-2757-4B00-8085-7B9E332D049B}">
      <dgm:prSet/>
      <dgm:spPr/>
      <dgm:t>
        <a:bodyPr/>
        <a:lstStyle/>
        <a:p>
          <a:endParaRPr lang="zh-TW" altLang="en-US"/>
        </a:p>
      </dgm:t>
    </dgm:pt>
    <dgm:pt modelId="{CB0DB1FB-E667-4BC3-B0AC-92AA7460F783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6FEB7521-DE3C-4601-BFC0-D0A481469F15}" type="parTrans" cxnId="{768EB726-4D4B-4545-B2D3-314B2AC374F9}">
      <dgm:prSet/>
      <dgm:spPr/>
      <dgm:t>
        <a:bodyPr/>
        <a:lstStyle/>
        <a:p>
          <a:endParaRPr lang="zh-TW" altLang="en-US"/>
        </a:p>
      </dgm:t>
    </dgm:pt>
    <dgm:pt modelId="{99343DCC-B53A-4588-BEE5-9147F13103E5}" type="sibTrans" cxnId="{768EB726-4D4B-4545-B2D3-314B2AC374F9}">
      <dgm:prSet/>
      <dgm:spPr/>
      <dgm:t>
        <a:bodyPr/>
        <a:lstStyle/>
        <a:p>
          <a:endParaRPr lang="zh-TW" altLang="en-US"/>
        </a:p>
      </dgm:t>
    </dgm:pt>
    <dgm:pt modelId="{1D78E929-5C46-4414-A4F0-D0CD783246F7}" type="pres">
      <dgm:prSet presAssocID="{917C5D16-353D-4E26-AE1B-049C5ABF681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27D1127-3E34-4969-90A3-35CFB0BD51F9}" type="pres">
      <dgm:prSet presAssocID="{CC964540-1DAF-4FFD-B8A0-FEC9ACCB6F4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053ED9-B566-4828-B11F-79588D7CF2B3}" type="pres">
      <dgm:prSet presAssocID="{C5C6B36A-BFD5-4411-82B0-C803E3FA4DAE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472AF5B4-899C-4B67-A5ED-02DDF0AA6991}" type="pres">
      <dgm:prSet presAssocID="{C5C6B36A-BFD5-4411-82B0-C803E3FA4DAE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93148B40-FD9A-40C8-89B8-380D30D6B739}" type="pres">
      <dgm:prSet presAssocID="{AF6F8EA9-6571-458E-9D25-5DE6828435B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A3A280-EAFE-4E82-B513-4FA68C5851C8}" type="pres">
      <dgm:prSet presAssocID="{5AD7357A-E57B-45AC-8B2A-445C4A46A68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C2B0D313-21E8-454B-8F76-8A7EB7395CE8}" type="pres">
      <dgm:prSet presAssocID="{5AD7357A-E57B-45AC-8B2A-445C4A46A68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1E7F0329-901A-4FFE-8C37-7884E2A7A78C}" type="pres">
      <dgm:prSet presAssocID="{EB324D4A-A573-4ADB-8FBD-62A714FB35E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AE99C3-3ACB-4DB4-80C9-A6541DDF124E}" type="pres">
      <dgm:prSet presAssocID="{93E8250F-5467-40F2-91B5-B3B3578E3E89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014CDE32-3F3A-48D1-A484-E301976590C2}" type="pres">
      <dgm:prSet presAssocID="{93E8250F-5467-40F2-91B5-B3B3578E3E89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4EA088A8-4638-486D-8AF2-D1BA2990D4A8}" type="pres">
      <dgm:prSet presAssocID="{01BE015E-8489-456B-B2AF-DA92B35580E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D1DA7D-23B9-433C-8176-D2D550D0979F}" type="pres">
      <dgm:prSet presAssocID="{A0273C19-B1BE-4E7E-AA4D-4E72CCBC8DE3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751A7FFF-FCC1-40F1-BB57-477097155911}" type="pres">
      <dgm:prSet presAssocID="{A0273C19-B1BE-4E7E-AA4D-4E72CCBC8DE3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F2541F3E-6FEA-4D26-B693-0D16A28C9FAA}" type="pres">
      <dgm:prSet presAssocID="{2CA4FD70-59B7-4183-8822-AD14733EE09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6B27CA-D935-4168-8453-E309AC5C181D}" type="pres">
      <dgm:prSet presAssocID="{FE55CBD0-1A64-452B-A373-50BB9C35A96D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7B34887-A4CE-48EC-AAAD-506A6AA1755B}" type="pres">
      <dgm:prSet presAssocID="{FE55CBD0-1A64-452B-A373-50BB9C35A96D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653A4635-D69B-4DC2-8F03-070F103D5A76}" type="pres">
      <dgm:prSet presAssocID="{CB0DB1FB-E667-4BC3-B0AC-92AA7460F78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4473B56-5294-42DB-93A9-080D6EE97BA5}" srcId="{917C5D16-353D-4E26-AE1B-049C5ABF681D}" destId="{01BE015E-8489-456B-B2AF-DA92B35580E2}" srcOrd="3" destOrd="0" parTransId="{BEA259E5-530C-42FD-B13E-4976AF19C2C7}" sibTransId="{A0273C19-B1BE-4E7E-AA4D-4E72CCBC8DE3}"/>
    <dgm:cxn modelId="{33479991-9A63-4100-B41C-64F7FAB2506B}" srcId="{917C5D16-353D-4E26-AE1B-049C5ABF681D}" destId="{CC964540-1DAF-4FFD-B8A0-FEC9ACCB6F43}" srcOrd="0" destOrd="0" parTransId="{DBF30CEA-6C40-49D9-878C-C48F1F43B91B}" sibTransId="{C5C6B36A-BFD5-4411-82B0-C803E3FA4DAE}"/>
    <dgm:cxn modelId="{FC2F6899-F5AC-475F-807D-62A195EF0B95}" type="presOf" srcId="{CC964540-1DAF-4FFD-B8A0-FEC9ACCB6F43}" destId="{427D1127-3E34-4969-90A3-35CFB0BD51F9}" srcOrd="0" destOrd="0" presId="urn:microsoft.com/office/officeart/2005/8/layout/process5"/>
    <dgm:cxn modelId="{72ED5C5D-787B-41B1-BCC9-C91C394B34B5}" type="presOf" srcId="{CB0DB1FB-E667-4BC3-B0AC-92AA7460F783}" destId="{653A4635-D69B-4DC2-8F03-070F103D5A76}" srcOrd="0" destOrd="0" presId="urn:microsoft.com/office/officeart/2005/8/layout/process5"/>
    <dgm:cxn modelId="{C2AD4AAB-10F4-4103-8F3E-D72526BFF843}" type="presOf" srcId="{AF6F8EA9-6571-458E-9D25-5DE6828435BD}" destId="{93148B40-FD9A-40C8-89B8-380D30D6B739}" srcOrd="0" destOrd="0" presId="urn:microsoft.com/office/officeart/2005/8/layout/process5"/>
    <dgm:cxn modelId="{C9C229C7-999F-42DE-9AF0-FEF21AAA69B9}" type="presOf" srcId="{A0273C19-B1BE-4E7E-AA4D-4E72CCBC8DE3}" destId="{62D1DA7D-23B9-433C-8176-D2D550D0979F}" srcOrd="0" destOrd="0" presId="urn:microsoft.com/office/officeart/2005/8/layout/process5"/>
    <dgm:cxn modelId="{700801B8-C051-45E3-A75E-79CF6091D970}" type="presOf" srcId="{5AD7357A-E57B-45AC-8B2A-445C4A46A68C}" destId="{F0A3A280-EAFE-4E82-B513-4FA68C5851C8}" srcOrd="0" destOrd="0" presId="urn:microsoft.com/office/officeart/2005/8/layout/process5"/>
    <dgm:cxn modelId="{22961B6C-C486-49A8-9160-CB236AD8285F}" type="presOf" srcId="{FE55CBD0-1A64-452B-A373-50BB9C35A96D}" destId="{47B34887-A4CE-48EC-AAAD-506A6AA1755B}" srcOrd="1" destOrd="0" presId="urn:microsoft.com/office/officeart/2005/8/layout/process5"/>
    <dgm:cxn modelId="{64311554-02C6-47DF-AFCA-F7CEC0EFB53C}" type="presOf" srcId="{93E8250F-5467-40F2-91B5-B3B3578E3E89}" destId="{014CDE32-3F3A-48D1-A484-E301976590C2}" srcOrd="1" destOrd="0" presId="urn:microsoft.com/office/officeart/2005/8/layout/process5"/>
    <dgm:cxn modelId="{D7518163-386D-4D4C-A8F4-3371DD2C6574}" type="presOf" srcId="{917C5D16-353D-4E26-AE1B-049C5ABF681D}" destId="{1D78E929-5C46-4414-A4F0-D0CD783246F7}" srcOrd="0" destOrd="0" presId="urn:microsoft.com/office/officeart/2005/8/layout/process5"/>
    <dgm:cxn modelId="{017BB008-3EAE-437F-917F-CBC311BA0B0F}" type="presOf" srcId="{EB324D4A-A573-4ADB-8FBD-62A714FB35EE}" destId="{1E7F0329-901A-4FFE-8C37-7884E2A7A78C}" srcOrd="0" destOrd="0" presId="urn:microsoft.com/office/officeart/2005/8/layout/process5"/>
    <dgm:cxn modelId="{731C2A83-2757-4B00-8085-7B9E332D049B}" srcId="{917C5D16-353D-4E26-AE1B-049C5ABF681D}" destId="{2CA4FD70-59B7-4183-8822-AD14733EE096}" srcOrd="4" destOrd="0" parTransId="{8D4D8F2C-CD5C-4802-A560-FB1B05EE6ABA}" sibTransId="{FE55CBD0-1A64-452B-A373-50BB9C35A96D}"/>
    <dgm:cxn modelId="{379414A2-7234-4619-A790-48CD022E9CE7}" type="presOf" srcId="{C5C6B36A-BFD5-4411-82B0-C803E3FA4DAE}" destId="{472AF5B4-899C-4B67-A5ED-02DDF0AA6991}" srcOrd="1" destOrd="0" presId="urn:microsoft.com/office/officeart/2005/8/layout/process5"/>
    <dgm:cxn modelId="{768EB726-4D4B-4545-B2D3-314B2AC374F9}" srcId="{917C5D16-353D-4E26-AE1B-049C5ABF681D}" destId="{CB0DB1FB-E667-4BC3-B0AC-92AA7460F783}" srcOrd="5" destOrd="0" parTransId="{6FEB7521-DE3C-4601-BFC0-D0A481469F15}" sibTransId="{99343DCC-B53A-4588-BEE5-9147F13103E5}"/>
    <dgm:cxn modelId="{B3ECCEBD-F7A4-4EAE-BE7D-D1585CCF225A}" srcId="{917C5D16-353D-4E26-AE1B-049C5ABF681D}" destId="{AF6F8EA9-6571-458E-9D25-5DE6828435BD}" srcOrd="1" destOrd="0" parTransId="{D4E3CF0B-D528-4AE2-A716-50198226F4D2}" sibTransId="{5AD7357A-E57B-45AC-8B2A-445C4A46A68C}"/>
    <dgm:cxn modelId="{B8399C68-AFB7-4953-A3CE-03AB7761A220}" type="presOf" srcId="{01BE015E-8489-456B-B2AF-DA92B35580E2}" destId="{4EA088A8-4638-486D-8AF2-D1BA2990D4A8}" srcOrd="0" destOrd="0" presId="urn:microsoft.com/office/officeart/2005/8/layout/process5"/>
    <dgm:cxn modelId="{6240B4BA-FF71-423C-B0FA-7A82FE9372D7}" type="presOf" srcId="{2CA4FD70-59B7-4183-8822-AD14733EE096}" destId="{F2541F3E-6FEA-4D26-B693-0D16A28C9FAA}" srcOrd="0" destOrd="0" presId="urn:microsoft.com/office/officeart/2005/8/layout/process5"/>
    <dgm:cxn modelId="{7788006D-0931-4040-A763-ECF989DF9B68}" type="presOf" srcId="{FE55CBD0-1A64-452B-A373-50BB9C35A96D}" destId="{9E6B27CA-D935-4168-8453-E309AC5C181D}" srcOrd="0" destOrd="0" presId="urn:microsoft.com/office/officeart/2005/8/layout/process5"/>
    <dgm:cxn modelId="{73F0D9B3-966C-4A4F-9C06-1B3A9EC806E1}" type="presOf" srcId="{C5C6B36A-BFD5-4411-82B0-C803E3FA4DAE}" destId="{9A053ED9-B566-4828-B11F-79588D7CF2B3}" srcOrd="0" destOrd="0" presId="urn:microsoft.com/office/officeart/2005/8/layout/process5"/>
    <dgm:cxn modelId="{A5B8A667-9989-4FC9-9B13-1AEE7B77E463}" srcId="{917C5D16-353D-4E26-AE1B-049C5ABF681D}" destId="{EB324D4A-A573-4ADB-8FBD-62A714FB35EE}" srcOrd="2" destOrd="0" parTransId="{02827E9F-8B72-4EC7-8577-316C8611DB81}" sibTransId="{93E8250F-5467-40F2-91B5-B3B3578E3E89}"/>
    <dgm:cxn modelId="{C0AA6539-D548-488F-A9D9-90841B3845E8}" type="presOf" srcId="{93E8250F-5467-40F2-91B5-B3B3578E3E89}" destId="{25AE99C3-3ACB-4DB4-80C9-A6541DDF124E}" srcOrd="0" destOrd="0" presId="urn:microsoft.com/office/officeart/2005/8/layout/process5"/>
    <dgm:cxn modelId="{EB66FE66-2806-466B-BA1F-F1223A7DD8BF}" type="presOf" srcId="{A0273C19-B1BE-4E7E-AA4D-4E72CCBC8DE3}" destId="{751A7FFF-FCC1-40F1-BB57-477097155911}" srcOrd="1" destOrd="0" presId="urn:microsoft.com/office/officeart/2005/8/layout/process5"/>
    <dgm:cxn modelId="{EE3BFE1F-A6BB-42CC-85C3-A66F8F5B0CF0}" type="presOf" srcId="{5AD7357A-E57B-45AC-8B2A-445C4A46A68C}" destId="{C2B0D313-21E8-454B-8F76-8A7EB7395CE8}" srcOrd="1" destOrd="0" presId="urn:microsoft.com/office/officeart/2005/8/layout/process5"/>
    <dgm:cxn modelId="{762BD2F9-8D5D-4D38-BE09-4FE64E36DFC1}" type="presParOf" srcId="{1D78E929-5C46-4414-A4F0-D0CD783246F7}" destId="{427D1127-3E34-4969-90A3-35CFB0BD51F9}" srcOrd="0" destOrd="0" presId="urn:microsoft.com/office/officeart/2005/8/layout/process5"/>
    <dgm:cxn modelId="{B138FBF1-2616-4570-BFB3-02FBF4A078A8}" type="presParOf" srcId="{1D78E929-5C46-4414-A4F0-D0CD783246F7}" destId="{9A053ED9-B566-4828-B11F-79588D7CF2B3}" srcOrd="1" destOrd="0" presId="urn:microsoft.com/office/officeart/2005/8/layout/process5"/>
    <dgm:cxn modelId="{9B415D7A-528D-4A85-BB12-719AFCAB91D7}" type="presParOf" srcId="{9A053ED9-B566-4828-B11F-79588D7CF2B3}" destId="{472AF5B4-899C-4B67-A5ED-02DDF0AA6991}" srcOrd="0" destOrd="0" presId="urn:microsoft.com/office/officeart/2005/8/layout/process5"/>
    <dgm:cxn modelId="{9EEDE8EE-61FD-47E3-B22A-0D65E6FE8FE9}" type="presParOf" srcId="{1D78E929-5C46-4414-A4F0-D0CD783246F7}" destId="{93148B40-FD9A-40C8-89B8-380D30D6B739}" srcOrd="2" destOrd="0" presId="urn:microsoft.com/office/officeart/2005/8/layout/process5"/>
    <dgm:cxn modelId="{97C05AEF-727C-498E-959C-4FD0316D7398}" type="presParOf" srcId="{1D78E929-5C46-4414-A4F0-D0CD783246F7}" destId="{F0A3A280-EAFE-4E82-B513-4FA68C5851C8}" srcOrd="3" destOrd="0" presId="urn:microsoft.com/office/officeart/2005/8/layout/process5"/>
    <dgm:cxn modelId="{D9B25343-BC77-4371-A53B-B9CCDFB3C860}" type="presParOf" srcId="{F0A3A280-EAFE-4E82-B513-4FA68C5851C8}" destId="{C2B0D313-21E8-454B-8F76-8A7EB7395CE8}" srcOrd="0" destOrd="0" presId="urn:microsoft.com/office/officeart/2005/8/layout/process5"/>
    <dgm:cxn modelId="{F0BC1073-53E0-4F08-8BB5-F3CF8D7A277D}" type="presParOf" srcId="{1D78E929-5C46-4414-A4F0-D0CD783246F7}" destId="{1E7F0329-901A-4FFE-8C37-7884E2A7A78C}" srcOrd="4" destOrd="0" presId="urn:microsoft.com/office/officeart/2005/8/layout/process5"/>
    <dgm:cxn modelId="{C81D552F-42B5-4FFD-825B-7F8ACF201B6E}" type="presParOf" srcId="{1D78E929-5C46-4414-A4F0-D0CD783246F7}" destId="{25AE99C3-3ACB-4DB4-80C9-A6541DDF124E}" srcOrd="5" destOrd="0" presId="urn:microsoft.com/office/officeart/2005/8/layout/process5"/>
    <dgm:cxn modelId="{2D710756-C717-4531-B203-A0B04AF7FAD8}" type="presParOf" srcId="{25AE99C3-3ACB-4DB4-80C9-A6541DDF124E}" destId="{014CDE32-3F3A-48D1-A484-E301976590C2}" srcOrd="0" destOrd="0" presId="urn:microsoft.com/office/officeart/2005/8/layout/process5"/>
    <dgm:cxn modelId="{C345E7E9-7D3F-4287-84E5-D4510579B405}" type="presParOf" srcId="{1D78E929-5C46-4414-A4F0-D0CD783246F7}" destId="{4EA088A8-4638-486D-8AF2-D1BA2990D4A8}" srcOrd="6" destOrd="0" presId="urn:microsoft.com/office/officeart/2005/8/layout/process5"/>
    <dgm:cxn modelId="{9C17AC1B-6030-48E0-BE00-9A365A29D638}" type="presParOf" srcId="{1D78E929-5C46-4414-A4F0-D0CD783246F7}" destId="{62D1DA7D-23B9-433C-8176-D2D550D0979F}" srcOrd="7" destOrd="0" presId="urn:microsoft.com/office/officeart/2005/8/layout/process5"/>
    <dgm:cxn modelId="{9D93704B-4C44-4023-89CF-2BE1FDC0F9F1}" type="presParOf" srcId="{62D1DA7D-23B9-433C-8176-D2D550D0979F}" destId="{751A7FFF-FCC1-40F1-BB57-477097155911}" srcOrd="0" destOrd="0" presId="urn:microsoft.com/office/officeart/2005/8/layout/process5"/>
    <dgm:cxn modelId="{50362009-56C1-438A-9B08-12E5F5E58BB4}" type="presParOf" srcId="{1D78E929-5C46-4414-A4F0-D0CD783246F7}" destId="{F2541F3E-6FEA-4D26-B693-0D16A28C9FAA}" srcOrd="8" destOrd="0" presId="urn:microsoft.com/office/officeart/2005/8/layout/process5"/>
    <dgm:cxn modelId="{C21C70E1-4E51-4F8F-9CEF-12B74816827A}" type="presParOf" srcId="{1D78E929-5C46-4414-A4F0-D0CD783246F7}" destId="{9E6B27CA-D935-4168-8453-E309AC5C181D}" srcOrd="9" destOrd="0" presId="urn:microsoft.com/office/officeart/2005/8/layout/process5"/>
    <dgm:cxn modelId="{839FE049-C074-4ADB-AEF8-B140984C9454}" type="presParOf" srcId="{9E6B27CA-D935-4168-8453-E309AC5C181D}" destId="{47B34887-A4CE-48EC-AAAD-506A6AA1755B}" srcOrd="0" destOrd="0" presId="urn:microsoft.com/office/officeart/2005/8/layout/process5"/>
    <dgm:cxn modelId="{8F12E720-3B87-4611-95E0-68B55BB3CF0C}" type="presParOf" srcId="{1D78E929-5C46-4414-A4F0-D0CD783246F7}" destId="{653A4635-D69B-4DC2-8F03-070F103D5A7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D1127-3E34-4969-90A3-35CFB0BD51F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9A053ED9-B566-4828-B11F-79588D7CF2B3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93148B40-FD9A-40C8-89B8-380D30D6B739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F0A3A280-EAFE-4E82-B513-4FA68C5851C8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1E7F0329-901A-4FFE-8C37-7884E2A7A78C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25AE99C3-3ACB-4DB4-80C9-A6541DDF124E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EA088A8-4638-486D-8AF2-D1BA2990D4A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62D1DA7D-23B9-433C-8176-D2D550D0979F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F2541F3E-6FEA-4D26-B693-0D16A28C9FA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9E6B27CA-D935-4168-8453-E309AC5C181D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653A4635-D69B-4DC2-8F03-070F103D5A76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3333CC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18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782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824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51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52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379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71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57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348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80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66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>
                <a:lumMod val="95000"/>
              </a:schemeClr>
            </a:gs>
            <a:gs pos="40000">
              <a:schemeClr val="accent2">
                <a:lumMod val="40000"/>
                <a:lumOff val="60000"/>
              </a:schemeClr>
            </a:gs>
            <a:gs pos="72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137FC-5ED7-4918-AFFA-A97A6651012C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2EDD7-CF02-4968-AB47-72E7A332D8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41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6r8nNwIvP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兒童新樂園遊玩記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</a:t>
            </a:r>
            <a:r>
              <a:rPr lang="en-US" altLang="zh-TW" dirty="0" smtClean="0"/>
              <a:t>:</a:t>
            </a:r>
            <a:r>
              <a:rPr lang="zh-TW" altLang="en-US" dirty="0" smtClean="0"/>
              <a:t>孫</a:t>
            </a:r>
            <a:r>
              <a:rPr lang="zh-TW" altLang="en-US" dirty="0"/>
              <a:t>孫</a:t>
            </a:r>
            <a:r>
              <a:rPr lang="zh-TW" altLang="en-US" dirty="0" smtClean="0"/>
              <a:t>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360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5243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303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538528"/>
              </p:ext>
            </p:extLst>
          </p:nvPr>
        </p:nvGraphicFramePr>
        <p:xfrm>
          <a:off x="838200" y="1825625"/>
          <a:ext cx="10515603" cy="475528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4283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6943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2150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FF00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215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57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. </a:t>
            </a:r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5625"/>
            <a:ext cx="5139652" cy="385473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2906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2050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108" y="1825625"/>
            <a:ext cx="5453688" cy="409026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9337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兒童新樂園網址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1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兒童新樂園簡介</a:t>
            </a:r>
            <a:endParaRPr lang="zh-TW" altLang="en-US" dirty="0"/>
          </a:p>
        </p:txBody>
      </p:sp>
      <p:pic>
        <p:nvPicPr>
          <p:cNvPr id="6" name="T6r8nNwIvP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94509" y="1839414"/>
            <a:ext cx="8619309" cy="4848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87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185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文鼎俏黑體P</vt:lpstr>
      <vt:lpstr>新細明體</vt:lpstr>
      <vt:lpstr>Arial</vt:lpstr>
      <vt:lpstr>Calibri</vt:lpstr>
      <vt:lpstr>Calibri Light</vt:lpstr>
      <vt:lpstr>Office 佈景主題</vt:lpstr>
      <vt:lpstr>兒童新樂園遊玩記</vt:lpstr>
      <vt:lpstr>規劃</vt:lpstr>
      <vt:lpstr>票價</vt:lpstr>
      <vt:lpstr>. 叢林吼吼樹屋</vt:lpstr>
      <vt:lpstr>小飛龍</vt:lpstr>
      <vt:lpstr>兒童新樂園網址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兒童新樂園遊玩記</dc:title>
  <dc:creator>Windows 使用者</dc:creator>
  <cp:lastModifiedBy>Windows 使用者</cp:lastModifiedBy>
  <cp:revision>10</cp:revision>
  <dcterms:created xsi:type="dcterms:W3CDTF">2022-12-26T02:50:56Z</dcterms:created>
  <dcterms:modified xsi:type="dcterms:W3CDTF">2023-01-16T03:11:17Z</dcterms:modified>
</cp:coreProperties>
</file>