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CE73F7-628D-4BC5-AEA4-1910F6EB326C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E36BB1E-D0A9-4AE4-A5F3-3B73F5586D39}">
      <dgm:prSet phldrT="[文字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E90187EA-9949-44F1-B1AD-1ED36C2C09BC}" type="parTrans" cxnId="{5522E431-2B56-4CB9-A41A-B08739ACEC49}">
      <dgm:prSet/>
      <dgm:spPr/>
      <dgm:t>
        <a:bodyPr/>
        <a:lstStyle/>
        <a:p>
          <a:endParaRPr lang="zh-TW" altLang="en-US"/>
        </a:p>
      </dgm:t>
    </dgm:pt>
    <dgm:pt modelId="{6BFA1876-C7A3-4C03-90AC-A35CF66AC08A}" type="sibTrans" cxnId="{5522E431-2B56-4CB9-A41A-B08739ACEC49}">
      <dgm:prSet/>
      <dgm:spPr/>
      <dgm:t>
        <a:bodyPr/>
        <a:lstStyle/>
        <a:p>
          <a:endParaRPr lang="zh-TW" altLang="en-US"/>
        </a:p>
      </dgm:t>
    </dgm:pt>
    <dgm:pt modelId="{FA8046C0-ADA5-470F-83F0-48BA69C4E4DE}">
      <dgm:prSet phldrT="[文字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79C6131A-16A8-4158-87AF-F660C32906C9}" type="parTrans" cxnId="{813E420A-2382-4C6A-9D60-F5B7AFC796AC}">
      <dgm:prSet/>
      <dgm:spPr/>
      <dgm:t>
        <a:bodyPr/>
        <a:lstStyle/>
        <a:p>
          <a:endParaRPr lang="zh-TW" altLang="en-US"/>
        </a:p>
      </dgm:t>
    </dgm:pt>
    <dgm:pt modelId="{18A3A8B3-00D8-402F-81F9-46DAAA9D482C}" type="sibTrans" cxnId="{813E420A-2382-4C6A-9D60-F5B7AFC796AC}">
      <dgm:prSet/>
      <dgm:spPr/>
      <dgm:t>
        <a:bodyPr/>
        <a:lstStyle/>
        <a:p>
          <a:endParaRPr lang="zh-TW" altLang="en-US"/>
        </a:p>
      </dgm:t>
    </dgm:pt>
    <dgm:pt modelId="{ECC5BE7C-C810-4A03-AD98-C5C3587C2E53}">
      <dgm:prSet phldrT="[文字]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5D6837FA-050A-4214-9E7F-E1BA24CF342C}" type="parTrans" cxnId="{D420942A-78E7-4532-8281-08E54667ABC0}">
      <dgm:prSet/>
      <dgm:spPr/>
      <dgm:t>
        <a:bodyPr/>
        <a:lstStyle/>
        <a:p>
          <a:endParaRPr lang="zh-TW" altLang="en-US"/>
        </a:p>
      </dgm:t>
    </dgm:pt>
    <dgm:pt modelId="{588820E7-7622-49F5-A445-BFC7B00292E2}" type="sibTrans" cxnId="{D420942A-78E7-4532-8281-08E54667ABC0}">
      <dgm:prSet/>
      <dgm:spPr/>
      <dgm:t>
        <a:bodyPr/>
        <a:lstStyle/>
        <a:p>
          <a:endParaRPr lang="zh-TW" altLang="en-US"/>
        </a:p>
      </dgm:t>
    </dgm:pt>
    <dgm:pt modelId="{95581612-D6F3-48EA-92A5-327D60AE59DD}">
      <dgm:prSet phldrT="[文字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CC5DD1D8-6E33-4522-9576-5ACD751A4CFF}" type="parTrans" cxnId="{E3736890-70D9-4A14-AFC7-60B27044B558}">
      <dgm:prSet/>
      <dgm:spPr/>
      <dgm:t>
        <a:bodyPr/>
        <a:lstStyle/>
        <a:p>
          <a:endParaRPr lang="zh-TW" altLang="en-US"/>
        </a:p>
      </dgm:t>
    </dgm:pt>
    <dgm:pt modelId="{9BD9DCB5-D94D-4DFD-8460-4B0AC193EAFE}" type="sibTrans" cxnId="{E3736890-70D9-4A14-AFC7-60B27044B558}">
      <dgm:prSet/>
      <dgm:spPr/>
      <dgm:t>
        <a:bodyPr/>
        <a:lstStyle/>
        <a:p>
          <a:endParaRPr lang="zh-TW" altLang="en-US"/>
        </a:p>
      </dgm:t>
    </dgm:pt>
    <dgm:pt modelId="{CC4C30DA-D87C-49E2-A8B1-651C33D3FA7F}">
      <dgm:prSet phldrT="[文字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8E5E08FB-887C-46D9-9CBA-AA6E467596C0}" type="parTrans" cxnId="{823CE481-9D5D-49BD-94F8-AE4398E050EE}">
      <dgm:prSet/>
      <dgm:spPr/>
      <dgm:t>
        <a:bodyPr/>
        <a:lstStyle/>
        <a:p>
          <a:endParaRPr lang="zh-TW" altLang="en-US"/>
        </a:p>
      </dgm:t>
    </dgm:pt>
    <dgm:pt modelId="{FEFA7904-3286-4356-8867-D197D8BB14AE}" type="sibTrans" cxnId="{823CE481-9D5D-49BD-94F8-AE4398E050EE}">
      <dgm:prSet/>
      <dgm:spPr/>
      <dgm:t>
        <a:bodyPr/>
        <a:lstStyle/>
        <a:p>
          <a:endParaRPr lang="zh-TW" altLang="en-US"/>
        </a:p>
      </dgm:t>
    </dgm:pt>
    <dgm:pt modelId="{BD36D989-FF70-4A66-8F94-64B50C8EC738}">
      <dgm:prSet phldrT="[文字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zh-TW" altLang="en-US" dirty="0" smtClean="0"/>
            <a:t>夢想海</a:t>
          </a:r>
          <a:endParaRPr lang="zh-TW" altLang="en-US" dirty="0"/>
        </a:p>
      </dgm:t>
    </dgm:pt>
    <dgm:pt modelId="{BF711229-0854-4F52-B088-980E9BE29FAD}" type="parTrans" cxnId="{1C44F14A-23F7-4653-B533-9A97DF04BAC2}">
      <dgm:prSet/>
      <dgm:spPr/>
      <dgm:t>
        <a:bodyPr/>
        <a:lstStyle/>
        <a:p>
          <a:endParaRPr lang="zh-TW" altLang="en-US"/>
        </a:p>
      </dgm:t>
    </dgm:pt>
    <dgm:pt modelId="{AE666414-CD80-4CBC-A730-DAD05A379EE3}" type="sibTrans" cxnId="{1C44F14A-23F7-4653-B533-9A97DF04BAC2}">
      <dgm:prSet/>
      <dgm:spPr/>
      <dgm:t>
        <a:bodyPr/>
        <a:lstStyle/>
        <a:p>
          <a:endParaRPr lang="zh-TW" altLang="en-US"/>
        </a:p>
      </dgm:t>
    </dgm:pt>
    <dgm:pt modelId="{1DFE8FE7-82A7-4ED0-A8FA-6EDC6D8547DE}" type="pres">
      <dgm:prSet presAssocID="{9BCE73F7-628D-4BC5-AEA4-1910F6EB326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A81E6BB-25D7-449B-BD0F-0024EC246FF9}" type="pres">
      <dgm:prSet presAssocID="{3E36BB1E-D0A9-4AE4-A5F3-3B73F5586D3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B2CB87-131A-4EAE-893C-6F8EAD9BB0CF}" type="pres">
      <dgm:prSet presAssocID="{6BFA1876-C7A3-4C03-90AC-A35CF66AC08A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35853DCF-627F-4027-963B-EB44DA8C5EB0}" type="pres">
      <dgm:prSet presAssocID="{6BFA1876-C7A3-4C03-90AC-A35CF66AC08A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775DB63E-7B11-4EBA-B496-810CB7535AE2}" type="pres">
      <dgm:prSet presAssocID="{FA8046C0-ADA5-470F-83F0-48BA69C4E4D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C02371-77F7-4062-86E6-9E8AF91842C4}" type="pres">
      <dgm:prSet presAssocID="{18A3A8B3-00D8-402F-81F9-46DAAA9D482C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2BF7E3ED-402C-412C-ABFC-C884EE02A763}" type="pres">
      <dgm:prSet presAssocID="{18A3A8B3-00D8-402F-81F9-46DAAA9D482C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06894574-8404-4A37-87E4-1D3E0D015468}" type="pres">
      <dgm:prSet presAssocID="{ECC5BE7C-C810-4A03-AD98-C5C3587C2E5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8A7AB6-A44F-4E72-ABFB-A58513B75984}" type="pres">
      <dgm:prSet presAssocID="{588820E7-7622-49F5-A445-BFC7B00292E2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662F2BC5-A6E6-4255-9080-97D6838AF81F}" type="pres">
      <dgm:prSet presAssocID="{588820E7-7622-49F5-A445-BFC7B00292E2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C2195BB5-4B09-4895-BDAC-5E57F2485C5B}" type="pres">
      <dgm:prSet presAssocID="{95581612-D6F3-48EA-92A5-327D60AE59DD}" presName="node" presStyleLbl="node1" presStyleIdx="3" presStyleCnt="6" custLinFactNeighborX="-3847" custLinFactNeighborY="96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E6A23A-1B58-4F0E-BC01-AD1DACCC4E68}" type="pres">
      <dgm:prSet presAssocID="{9BD9DCB5-D94D-4DFD-8460-4B0AC193EAFE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27097734-A011-40F0-B9DF-784722031FE8}" type="pres">
      <dgm:prSet presAssocID="{9BD9DCB5-D94D-4DFD-8460-4B0AC193EAFE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909EE44A-9E31-46DB-BC07-47DE40F2A958}" type="pres">
      <dgm:prSet presAssocID="{BD36D989-FF70-4A66-8F94-64B50C8EC738}" presName="node" presStyleLbl="node1" presStyleIdx="4" presStyleCnt="6" custLinFactNeighborX="-7695" custLinFactNeighborY="1122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4E9E1A-4732-4778-B2C3-BFF3E1373A12}" type="pres">
      <dgm:prSet presAssocID="{AE666414-CD80-4CBC-A730-DAD05A379EE3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8BA8A9B0-C802-49D4-AAC4-60044272D832}" type="pres">
      <dgm:prSet presAssocID="{AE666414-CD80-4CBC-A730-DAD05A379EE3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239C02DB-5489-489F-8D71-B110EDFDCC16}" type="pres">
      <dgm:prSet presAssocID="{CC4C30DA-D87C-49E2-A8B1-651C33D3FA7F}" presName="node" presStyleLbl="node1" presStyleIdx="5" presStyleCnt="6" custLinFactNeighborX="-3573" custLinFactNeighborY="8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522E431-2B56-4CB9-A41A-B08739ACEC49}" srcId="{9BCE73F7-628D-4BC5-AEA4-1910F6EB326C}" destId="{3E36BB1E-D0A9-4AE4-A5F3-3B73F5586D39}" srcOrd="0" destOrd="0" parTransId="{E90187EA-9949-44F1-B1AD-1ED36C2C09BC}" sibTransId="{6BFA1876-C7A3-4C03-90AC-A35CF66AC08A}"/>
    <dgm:cxn modelId="{E9A84CD5-8C95-4F76-B30B-425BFC108EA1}" type="presOf" srcId="{9BCE73F7-628D-4BC5-AEA4-1910F6EB326C}" destId="{1DFE8FE7-82A7-4ED0-A8FA-6EDC6D8547DE}" srcOrd="0" destOrd="0" presId="urn:microsoft.com/office/officeart/2005/8/layout/process5"/>
    <dgm:cxn modelId="{D2C2519B-AE1D-490C-8800-D0AA9AFFF8AC}" type="presOf" srcId="{95581612-D6F3-48EA-92A5-327D60AE59DD}" destId="{C2195BB5-4B09-4895-BDAC-5E57F2485C5B}" srcOrd="0" destOrd="0" presId="urn:microsoft.com/office/officeart/2005/8/layout/process5"/>
    <dgm:cxn modelId="{F154F684-A32B-4BC4-BD30-C4C60AC23FF0}" type="presOf" srcId="{6BFA1876-C7A3-4C03-90AC-A35CF66AC08A}" destId="{CEB2CB87-131A-4EAE-893C-6F8EAD9BB0CF}" srcOrd="0" destOrd="0" presId="urn:microsoft.com/office/officeart/2005/8/layout/process5"/>
    <dgm:cxn modelId="{530F54E0-13FF-4829-8E13-8A6A9B476F8F}" type="presOf" srcId="{9BD9DCB5-D94D-4DFD-8460-4B0AC193EAFE}" destId="{27097734-A011-40F0-B9DF-784722031FE8}" srcOrd="1" destOrd="0" presId="urn:microsoft.com/office/officeart/2005/8/layout/process5"/>
    <dgm:cxn modelId="{1C44F14A-23F7-4653-B533-9A97DF04BAC2}" srcId="{9BCE73F7-628D-4BC5-AEA4-1910F6EB326C}" destId="{BD36D989-FF70-4A66-8F94-64B50C8EC738}" srcOrd="4" destOrd="0" parTransId="{BF711229-0854-4F52-B088-980E9BE29FAD}" sibTransId="{AE666414-CD80-4CBC-A730-DAD05A379EE3}"/>
    <dgm:cxn modelId="{823CE481-9D5D-49BD-94F8-AE4398E050EE}" srcId="{9BCE73F7-628D-4BC5-AEA4-1910F6EB326C}" destId="{CC4C30DA-D87C-49E2-A8B1-651C33D3FA7F}" srcOrd="5" destOrd="0" parTransId="{8E5E08FB-887C-46D9-9CBA-AA6E467596C0}" sibTransId="{FEFA7904-3286-4356-8867-D197D8BB14AE}"/>
    <dgm:cxn modelId="{67C89485-767C-45AD-A886-CF564C4A2CAB}" type="presOf" srcId="{FA8046C0-ADA5-470F-83F0-48BA69C4E4DE}" destId="{775DB63E-7B11-4EBA-B496-810CB7535AE2}" srcOrd="0" destOrd="0" presId="urn:microsoft.com/office/officeart/2005/8/layout/process5"/>
    <dgm:cxn modelId="{D67CCB5F-EE69-43AB-B4D0-1C73A13963E7}" type="presOf" srcId="{CC4C30DA-D87C-49E2-A8B1-651C33D3FA7F}" destId="{239C02DB-5489-489F-8D71-B110EDFDCC16}" srcOrd="0" destOrd="0" presId="urn:microsoft.com/office/officeart/2005/8/layout/process5"/>
    <dgm:cxn modelId="{813E420A-2382-4C6A-9D60-F5B7AFC796AC}" srcId="{9BCE73F7-628D-4BC5-AEA4-1910F6EB326C}" destId="{FA8046C0-ADA5-470F-83F0-48BA69C4E4DE}" srcOrd="1" destOrd="0" parTransId="{79C6131A-16A8-4158-87AF-F660C32906C9}" sibTransId="{18A3A8B3-00D8-402F-81F9-46DAAA9D482C}"/>
    <dgm:cxn modelId="{64A4DED0-80EA-415A-923D-D6A9A45DC588}" type="presOf" srcId="{BD36D989-FF70-4A66-8F94-64B50C8EC738}" destId="{909EE44A-9E31-46DB-BC07-47DE40F2A958}" srcOrd="0" destOrd="0" presId="urn:microsoft.com/office/officeart/2005/8/layout/process5"/>
    <dgm:cxn modelId="{E38A00FF-4069-4597-AEDB-BEACC1DF899D}" type="presOf" srcId="{9BD9DCB5-D94D-4DFD-8460-4B0AC193EAFE}" destId="{ACE6A23A-1B58-4F0E-BC01-AD1DACCC4E68}" srcOrd="0" destOrd="0" presId="urn:microsoft.com/office/officeart/2005/8/layout/process5"/>
    <dgm:cxn modelId="{31CE16E6-1B7E-40BC-A15D-F12CB11FDA41}" type="presOf" srcId="{AE666414-CD80-4CBC-A730-DAD05A379EE3}" destId="{B94E9E1A-4732-4778-B2C3-BFF3E1373A12}" srcOrd="0" destOrd="0" presId="urn:microsoft.com/office/officeart/2005/8/layout/process5"/>
    <dgm:cxn modelId="{E3736890-70D9-4A14-AFC7-60B27044B558}" srcId="{9BCE73F7-628D-4BC5-AEA4-1910F6EB326C}" destId="{95581612-D6F3-48EA-92A5-327D60AE59DD}" srcOrd="3" destOrd="0" parTransId="{CC5DD1D8-6E33-4522-9576-5ACD751A4CFF}" sibTransId="{9BD9DCB5-D94D-4DFD-8460-4B0AC193EAFE}"/>
    <dgm:cxn modelId="{731876C3-94BA-487F-AE10-F556AFBCAEB2}" type="presOf" srcId="{ECC5BE7C-C810-4A03-AD98-C5C3587C2E53}" destId="{06894574-8404-4A37-87E4-1D3E0D015468}" srcOrd="0" destOrd="0" presId="urn:microsoft.com/office/officeart/2005/8/layout/process5"/>
    <dgm:cxn modelId="{D420942A-78E7-4532-8281-08E54667ABC0}" srcId="{9BCE73F7-628D-4BC5-AEA4-1910F6EB326C}" destId="{ECC5BE7C-C810-4A03-AD98-C5C3587C2E53}" srcOrd="2" destOrd="0" parTransId="{5D6837FA-050A-4214-9E7F-E1BA24CF342C}" sibTransId="{588820E7-7622-49F5-A445-BFC7B00292E2}"/>
    <dgm:cxn modelId="{4FA1229A-96FF-4611-AFE0-AB920667E69F}" type="presOf" srcId="{AE666414-CD80-4CBC-A730-DAD05A379EE3}" destId="{8BA8A9B0-C802-49D4-AAC4-60044272D832}" srcOrd="1" destOrd="0" presId="urn:microsoft.com/office/officeart/2005/8/layout/process5"/>
    <dgm:cxn modelId="{67A733D8-88B1-435B-951E-0DF07199D208}" type="presOf" srcId="{18A3A8B3-00D8-402F-81F9-46DAAA9D482C}" destId="{2BF7E3ED-402C-412C-ABFC-C884EE02A763}" srcOrd="1" destOrd="0" presId="urn:microsoft.com/office/officeart/2005/8/layout/process5"/>
    <dgm:cxn modelId="{C4143D8B-BC3D-4984-9548-4D1CD31F2B06}" type="presOf" srcId="{3E36BB1E-D0A9-4AE4-A5F3-3B73F5586D39}" destId="{0A81E6BB-25D7-449B-BD0F-0024EC246FF9}" srcOrd="0" destOrd="0" presId="urn:microsoft.com/office/officeart/2005/8/layout/process5"/>
    <dgm:cxn modelId="{D32AA609-121D-44C1-AF43-3B46E4A3810A}" type="presOf" srcId="{588820E7-7622-49F5-A445-BFC7B00292E2}" destId="{662F2BC5-A6E6-4255-9080-97D6838AF81F}" srcOrd="1" destOrd="0" presId="urn:microsoft.com/office/officeart/2005/8/layout/process5"/>
    <dgm:cxn modelId="{93B151DC-C8FC-494D-BD46-F43D0A266BAC}" type="presOf" srcId="{18A3A8B3-00D8-402F-81F9-46DAAA9D482C}" destId="{9EC02371-77F7-4062-86E6-9E8AF91842C4}" srcOrd="0" destOrd="0" presId="urn:microsoft.com/office/officeart/2005/8/layout/process5"/>
    <dgm:cxn modelId="{6F141B5E-F032-426F-B006-DFA28C76C4D1}" type="presOf" srcId="{6BFA1876-C7A3-4C03-90AC-A35CF66AC08A}" destId="{35853DCF-627F-4027-963B-EB44DA8C5EB0}" srcOrd="1" destOrd="0" presId="urn:microsoft.com/office/officeart/2005/8/layout/process5"/>
    <dgm:cxn modelId="{E0A6DA13-E414-4695-8F35-C8DAFB7E9317}" type="presOf" srcId="{588820E7-7622-49F5-A445-BFC7B00292E2}" destId="{D38A7AB6-A44F-4E72-ABFB-A58513B75984}" srcOrd="0" destOrd="0" presId="urn:microsoft.com/office/officeart/2005/8/layout/process5"/>
    <dgm:cxn modelId="{DFAADFBD-21DF-47E6-A6F2-B6E2DC13B2AF}" type="presParOf" srcId="{1DFE8FE7-82A7-4ED0-A8FA-6EDC6D8547DE}" destId="{0A81E6BB-25D7-449B-BD0F-0024EC246FF9}" srcOrd="0" destOrd="0" presId="urn:microsoft.com/office/officeart/2005/8/layout/process5"/>
    <dgm:cxn modelId="{63CEA43F-D8E8-491A-8E2E-967A01EDBB28}" type="presParOf" srcId="{1DFE8FE7-82A7-4ED0-A8FA-6EDC6D8547DE}" destId="{CEB2CB87-131A-4EAE-893C-6F8EAD9BB0CF}" srcOrd="1" destOrd="0" presId="urn:microsoft.com/office/officeart/2005/8/layout/process5"/>
    <dgm:cxn modelId="{DDA80BF1-D227-4676-BA6C-71E92D13E701}" type="presParOf" srcId="{CEB2CB87-131A-4EAE-893C-6F8EAD9BB0CF}" destId="{35853DCF-627F-4027-963B-EB44DA8C5EB0}" srcOrd="0" destOrd="0" presId="urn:microsoft.com/office/officeart/2005/8/layout/process5"/>
    <dgm:cxn modelId="{28C3D3BE-8219-40B1-8A2D-D3CEED1D8354}" type="presParOf" srcId="{1DFE8FE7-82A7-4ED0-A8FA-6EDC6D8547DE}" destId="{775DB63E-7B11-4EBA-B496-810CB7535AE2}" srcOrd="2" destOrd="0" presId="urn:microsoft.com/office/officeart/2005/8/layout/process5"/>
    <dgm:cxn modelId="{D962B38B-38FA-4771-B52B-016A7C6DD3BF}" type="presParOf" srcId="{1DFE8FE7-82A7-4ED0-A8FA-6EDC6D8547DE}" destId="{9EC02371-77F7-4062-86E6-9E8AF91842C4}" srcOrd="3" destOrd="0" presId="urn:microsoft.com/office/officeart/2005/8/layout/process5"/>
    <dgm:cxn modelId="{C40C85F4-A825-4EF5-856D-9AD9CC34806B}" type="presParOf" srcId="{9EC02371-77F7-4062-86E6-9E8AF91842C4}" destId="{2BF7E3ED-402C-412C-ABFC-C884EE02A763}" srcOrd="0" destOrd="0" presId="urn:microsoft.com/office/officeart/2005/8/layout/process5"/>
    <dgm:cxn modelId="{3FD72F34-ED51-48FE-AF15-F82E2F831AC6}" type="presParOf" srcId="{1DFE8FE7-82A7-4ED0-A8FA-6EDC6D8547DE}" destId="{06894574-8404-4A37-87E4-1D3E0D015468}" srcOrd="4" destOrd="0" presId="urn:microsoft.com/office/officeart/2005/8/layout/process5"/>
    <dgm:cxn modelId="{F5067489-30DD-44BE-B7AF-F7C1EBFA0B05}" type="presParOf" srcId="{1DFE8FE7-82A7-4ED0-A8FA-6EDC6D8547DE}" destId="{D38A7AB6-A44F-4E72-ABFB-A58513B75984}" srcOrd="5" destOrd="0" presId="urn:microsoft.com/office/officeart/2005/8/layout/process5"/>
    <dgm:cxn modelId="{408D49C4-639E-43BB-B101-479859BC3BA8}" type="presParOf" srcId="{D38A7AB6-A44F-4E72-ABFB-A58513B75984}" destId="{662F2BC5-A6E6-4255-9080-97D6838AF81F}" srcOrd="0" destOrd="0" presId="urn:microsoft.com/office/officeart/2005/8/layout/process5"/>
    <dgm:cxn modelId="{C93EDA33-14DD-4AE0-81F2-C03172337B0B}" type="presParOf" srcId="{1DFE8FE7-82A7-4ED0-A8FA-6EDC6D8547DE}" destId="{C2195BB5-4B09-4895-BDAC-5E57F2485C5B}" srcOrd="6" destOrd="0" presId="urn:microsoft.com/office/officeart/2005/8/layout/process5"/>
    <dgm:cxn modelId="{B8F9FB55-D841-4752-B7FD-B807EE063E8E}" type="presParOf" srcId="{1DFE8FE7-82A7-4ED0-A8FA-6EDC6D8547DE}" destId="{ACE6A23A-1B58-4F0E-BC01-AD1DACCC4E68}" srcOrd="7" destOrd="0" presId="urn:microsoft.com/office/officeart/2005/8/layout/process5"/>
    <dgm:cxn modelId="{5A2582B1-517D-45BE-8D7D-7F02F61E32F7}" type="presParOf" srcId="{ACE6A23A-1B58-4F0E-BC01-AD1DACCC4E68}" destId="{27097734-A011-40F0-B9DF-784722031FE8}" srcOrd="0" destOrd="0" presId="urn:microsoft.com/office/officeart/2005/8/layout/process5"/>
    <dgm:cxn modelId="{DBFDA7DE-724B-4094-9BCA-24A7EFCC860C}" type="presParOf" srcId="{1DFE8FE7-82A7-4ED0-A8FA-6EDC6D8547DE}" destId="{909EE44A-9E31-46DB-BC07-47DE40F2A958}" srcOrd="8" destOrd="0" presId="urn:microsoft.com/office/officeart/2005/8/layout/process5"/>
    <dgm:cxn modelId="{5DA11AB9-84DA-4AED-97A5-1BECA5E3BD45}" type="presParOf" srcId="{1DFE8FE7-82A7-4ED0-A8FA-6EDC6D8547DE}" destId="{B94E9E1A-4732-4778-B2C3-BFF3E1373A12}" srcOrd="9" destOrd="0" presId="urn:microsoft.com/office/officeart/2005/8/layout/process5"/>
    <dgm:cxn modelId="{CB84A25D-7383-4A6F-92A7-2471DE964C44}" type="presParOf" srcId="{B94E9E1A-4732-4778-B2C3-BFF3E1373A12}" destId="{8BA8A9B0-C802-49D4-AAC4-60044272D832}" srcOrd="0" destOrd="0" presId="urn:microsoft.com/office/officeart/2005/8/layout/process5"/>
    <dgm:cxn modelId="{DF634834-42F7-4F34-B5B7-A58FCFD35F9D}" type="presParOf" srcId="{1DFE8FE7-82A7-4ED0-A8FA-6EDC6D8547DE}" destId="{239C02DB-5489-489F-8D71-B110EDFDCC1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1E6BB-25D7-449B-BD0F-0024EC246FF9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迷你卡丁車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CEB2CB87-131A-4EAE-893C-6F8EAD9BB0CF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775DB63E-7B11-4EBA-B496-810CB7535AE2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9EC02371-77F7-4062-86E6-9E8AF91842C4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06894574-8404-4A37-87E4-1D3E0D015468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accent6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D38A7AB6-A44F-4E72-ABFB-A58513B75984}">
      <dsp:nvSpPr>
        <dsp:cNvPr id="0" name=""/>
        <dsp:cNvSpPr/>
      </dsp:nvSpPr>
      <dsp:spPr>
        <a:xfrm rot="5532053">
          <a:off x="8719995" y="1823883"/>
          <a:ext cx="57769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10087" y="1871905"/>
        <a:ext cx="404168" cy="404389"/>
      </dsp:txXfrm>
    </dsp:sp>
    <dsp:sp modelId="{C2195BB5-4B09-4895-BDAC-5E57F2485C5B}">
      <dsp:nvSpPr>
        <dsp:cNvPr id="0" name=""/>
        <dsp:cNvSpPr/>
      </dsp:nvSpPr>
      <dsp:spPr>
        <a:xfrm>
          <a:off x="7597877" y="2721625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7645610" y="2769358"/>
        <a:ext cx="2620721" cy="1534246"/>
      </dsp:txXfrm>
    </dsp:sp>
    <dsp:sp modelId="{ACE6A23A-1B58-4F0E-BC01-AD1DACCC4E68}">
      <dsp:nvSpPr>
        <dsp:cNvPr id="0" name=""/>
        <dsp:cNvSpPr/>
      </dsp:nvSpPr>
      <dsp:spPr>
        <a:xfrm rot="10800000">
          <a:off x="6704631" y="3199674"/>
          <a:ext cx="631226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6893999" y="3334397"/>
        <a:ext cx="441858" cy="404168"/>
      </dsp:txXfrm>
    </dsp:sp>
    <dsp:sp modelId="{909EE44A-9E31-46DB-BC07-47DE40F2A958}">
      <dsp:nvSpPr>
        <dsp:cNvPr id="0" name=""/>
        <dsp:cNvSpPr/>
      </dsp:nvSpPr>
      <dsp:spPr>
        <a:xfrm>
          <a:off x="3690695" y="2721625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夢想海</a:t>
          </a:r>
          <a:endParaRPr lang="zh-TW" altLang="en-US" sz="4000" kern="1200" dirty="0"/>
        </a:p>
      </dsp:txBody>
      <dsp:txXfrm>
        <a:off x="3738428" y="2769358"/>
        <a:ext cx="2620721" cy="1534246"/>
      </dsp:txXfrm>
    </dsp:sp>
    <dsp:sp modelId="{B94E9E1A-4732-4778-B2C3-BFF3E1373A12}">
      <dsp:nvSpPr>
        <dsp:cNvPr id="0" name=""/>
        <dsp:cNvSpPr/>
      </dsp:nvSpPr>
      <dsp:spPr>
        <a:xfrm rot="10800000">
          <a:off x="2959814" y="3199674"/>
          <a:ext cx="516489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114761" y="3334397"/>
        <a:ext cx="361542" cy="404168"/>
      </dsp:txXfrm>
    </dsp:sp>
    <dsp:sp modelId="{239C02DB-5489-489F-8D71-B110EDFDCC16}">
      <dsp:nvSpPr>
        <dsp:cNvPr id="0" name=""/>
        <dsp:cNvSpPr/>
      </dsp:nvSpPr>
      <dsp:spPr>
        <a:xfrm>
          <a:off x="0" y="2721625"/>
          <a:ext cx="2716187" cy="1629712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小飛龍</a:t>
          </a:r>
          <a:endParaRPr lang="zh-TW" altLang="en-US" sz="4000" kern="1200" dirty="0"/>
        </a:p>
      </dsp:txBody>
      <dsp:txXfrm>
        <a:off x="47733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12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357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9798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50000">
              <a:schemeClr val="accent1">
                <a:lumMod val="60000"/>
                <a:lumOff val="40000"/>
              </a:schemeClr>
            </a:gs>
            <a:gs pos="83000">
              <a:schemeClr val="accent6">
                <a:lumMod val="20000"/>
                <a:lumOff val="80000"/>
              </a:schemeClr>
            </a:gs>
            <a:gs pos="94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575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79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71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360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08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66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3644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7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6">
                <a:lumMod val="20000"/>
                <a:lumOff val="80000"/>
              </a:schemeClr>
            </a:gs>
            <a:gs pos="83000">
              <a:schemeClr val="accent4">
                <a:lumMod val="20000"/>
                <a:lumOff val="80000"/>
              </a:schemeClr>
            </a:gs>
            <a:gs pos="94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2BF5F-9C1B-4CCF-95CB-8FA6AF4DABF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9C20F-A4D1-43AE-A855-BDB4997CB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277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6r8nNwIvP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auhaus 93" panose="04030905020B02020C02" pitchFamily="82" charset="0"/>
              </a:rPr>
              <a:t>兒童</a:t>
            </a:r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Bauhaus 93" panose="04030905020B02020C02" pitchFamily="82" charset="0"/>
              </a:rPr>
              <a:t>新樂園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auhaus 93" panose="04030905020B02020C02" pitchFamily="82" charset="0"/>
              </a:rPr>
              <a:t>遊玩記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  <a:latin typeface="Bauhaus 93" panose="04030905020B02020C02" pitchFamily="8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</a:t>
            </a:r>
            <a:r>
              <a:rPr lang="en-US" altLang="zh-TW" dirty="0" smtClean="0"/>
              <a:t>Anna</a:t>
            </a:r>
            <a:r>
              <a:rPr lang="zh-TW" altLang="en-US" dirty="0" smtClean="0"/>
              <a:t>ｓｘ　　　　　ㄒ　　　　　　　　　　　　　　　　　　　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690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4" name="T6r8nNwIvP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690688"/>
            <a:ext cx="8738381" cy="491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13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7299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302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0386372"/>
              </p:ext>
            </p:extLst>
          </p:nvPr>
        </p:nvGraphicFramePr>
        <p:xfrm>
          <a:off x="838200" y="1825623"/>
          <a:ext cx="10515603" cy="487997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7280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61059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4829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482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813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 叢林吼吼樹屋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叢林樹屋為造型，座艙可上下昇降，體驗自由落體速度快感。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⚡⚡⚡⚡⚡</a:t>
            </a:r>
            <a:endParaRPr lang="zh-TW" altLang="en-US" dirty="0"/>
          </a:p>
        </p:txBody>
      </p:sp>
      <p:pic>
        <p:nvPicPr>
          <p:cNvPr id="1030" name="Picture 6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840" y="1110343"/>
            <a:ext cx="5224024" cy="391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21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星空小飛碟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</a:p>
        </p:txBody>
      </p:sp>
      <p:pic>
        <p:nvPicPr>
          <p:cNvPr id="2051" name="Picture 3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188719"/>
            <a:ext cx="5293693" cy="397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61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err="1"/>
              <a:t>cap.taipei</a:t>
            </a:r>
            <a:r>
              <a:rPr lang="en-US" altLang="zh-TW"/>
              <a:t>/Default.aspx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852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205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微軟正黑體</vt:lpstr>
      <vt:lpstr>新細明體</vt:lpstr>
      <vt:lpstr>Arial</vt:lpstr>
      <vt:lpstr>Bauhaus 93</vt:lpstr>
      <vt:lpstr>Calibri</vt:lpstr>
      <vt:lpstr>Calibri Light</vt:lpstr>
      <vt:lpstr>Office 佈景主題</vt:lpstr>
      <vt:lpstr>兒童新樂園遊玩記</vt:lpstr>
      <vt:lpstr>兒童新樂園簡介</vt:lpstr>
      <vt:lpstr>規劃</vt:lpstr>
      <vt:lpstr>票價</vt:lpstr>
      <vt:lpstr> 叢林吼吼樹屋</vt:lpstr>
      <vt:lpstr>星空小飛碟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兒童新樂園遊玩記</dc:title>
  <dc:creator>Windows 使用者</dc:creator>
  <cp:lastModifiedBy>Windows 使用者</cp:lastModifiedBy>
  <cp:revision>9</cp:revision>
  <dcterms:created xsi:type="dcterms:W3CDTF">2022-12-26T02:51:20Z</dcterms:created>
  <dcterms:modified xsi:type="dcterms:W3CDTF">2023-01-16T03:10:52Z</dcterms:modified>
</cp:coreProperties>
</file>