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1F84B3-863D-4DA0-B739-06254EDE1E24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FEF7409-C095-4941-92E0-574B384E2A83}">
      <dgm:prSet phldrT="[文字]"/>
      <dgm:spPr>
        <a:solidFill>
          <a:srgbClr val="FF0000"/>
        </a:solidFill>
      </dgm:spPr>
      <dgm:t>
        <a:bodyPr/>
        <a:lstStyle/>
        <a:p>
          <a:r>
            <a:rPr lang="zh-TW" altLang="en-US" dirty="0" smtClean="0"/>
            <a:t>森林吼吼樹林</a:t>
          </a:r>
          <a:endParaRPr lang="zh-TW" altLang="en-US" dirty="0"/>
        </a:p>
      </dgm:t>
    </dgm:pt>
    <dgm:pt modelId="{C0930566-3352-4E16-B86B-BFF9DCDA03B3}" type="parTrans" cxnId="{26798BC0-A37D-4734-8902-0BA0BF8CD438}">
      <dgm:prSet/>
      <dgm:spPr/>
      <dgm:t>
        <a:bodyPr/>
        <a:lstStyle/>
        <a:p>
          <a:endParaRPr lang="zh-TW" altLang="en-US"/>
        </a:p>
      </dgm:t>
    </dgm:pt>
    <dgm:pt modelId="{ABB1C51E-468A-4B30-9BCD-E185BDDE7180}" type="sibTrans" cxnId="{26798BC0-A37D-4734-8902-0BA0BF8CD438}">
      <dgm:prSet/>
      <dgm:spPr/>
      <dgm:t>
        <a:bodyPr/>
        <a:lstStyle/>
        <a:p>
          <a:endParaRPr lang="zh-TW" altLang="en-US"/>
        </a:p>
      </dgm:t>
    </dgm:pt>
    <dgm:pt modelId="{56899F57-08B8-4DF9-979D-2C410C04478A}">
      <dgm:prSet phldrT="[文字]"/>
      <dgm:spPr>
        <a:solidFill>
          <a:srgbClr val="FF9933"/>
        </a:solidFill>
      </dgm:spPr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A4807CB3-0CAE-4DDF-A87C-10A69ACB9600}" type="parTrans" cxnId="{61AE3E1B-2100-4370-B76D-6414AAA41B1E}">
      <dgm:prSet/>
      <dgm:spPr/>
      <dgm:t>
        <a:bodyPr/>
        <a:lstStyle/>
        <a:p>
          <a:endParaRPr lang="zh-TW" altLang="en-US"/>
        </a:p>
      </dgm:t>
    </dgm:pt>
    <dgm:pt modelId="{E270404D-F23D-4F75-82AA-1C497EAE1696}" type="sibTrans" cxnId="{61AE3E1B-2100-4370-B76D-6414AAA41B1E}">
      <dgm:prSet/>
      <dgm:spPr/>
      <dgm:t>
        <a:bodyPr/>
        <a:lstStyle/>
        <a:p>
          <a:endParaRPr lang="zh-TW" altLang="en-US"/>
        </a:p>
      </dgm:t>
    </dgm:pt>
    <dgm:pt modelId="{D28B9739-FE81-4C4E-A64C-850850F269A7}">
      <dgm:prSet phldrT="[文字]"/>
      <dgm:spPr>
        <a:solidFill>
          <a:srgbClr val="FFFF66"/>
        </a:soli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4E795896-871F-4D9F-BBFD-3615A149C051}" type="parTrans" cxnId="{B07EE9D3-1F8D-495E-A6C4-FDA5ED09D489}">
      <dgm:prSet/>
      <dgm:spPr/>
      <dgm:t>
        <a:bodyPr/>
        <a:lstStyle/>
        <a:p>
          <a:endParaRPr lang="zh-TW" altLang="en-US"/>
        </a:p>
      </dgm:t>
    </dgm:pt>
    <dgm:pt modelId="{639AC1A9-AA69-4F45-A3BC-B1608F73211F}" type="sibTrans" cxnId="{B07EE9D3-1F8D-495E-A6C4-FDA5ED09D489}">
      <dgm:prSet/>
      <dgm:spPr/>
      <dgm:t>
        <a:bodyPr/>
        <a:lstStyle/>
        <a:p>
          <a:endParaRPr lang="zh-TW" altLang="en-US"/>
        </a:p>
      </dgm:t>
    </dgm:pt>
    <dgm:pt modelId="{A8B634F9-5FFC-41C1-8623-894C1596C9B4}">
      <dgm:prSet phldrT="[文字]"/>
      <dgm:spPr>
        <a:solidFill>
          <a:srgbClr val="00B0F0"/>
        </a:solidFill>
      </dgm:spPr>
      <dgm:t>
        <a:bodyPr/>
        <a:lstStyle/>
        <a:p>
          <a:r>
            <a:rPr lang="zh-TW" altLang="en-US" dirty="0" smtClean="0"/>
            <a:t>迷你卡丁車</a:t>
          </a:r>
          <a:endParaRPr lang="zh-TW" altLang="en-US" dirty="0"/>
        </a:p>
      </dgm:t>
    </dgm:pt>
    <dgm:pt modelId="{BB7C46F6-C29B-4847-89F0-096860D6F6B8}" type="parTrans" cxnId="{1C97060D-B5D8-4A61-B1A1-0C9826E24413}">
      <dgm:prSet/>
      <dgm:spPr/>
      <dgm:t>
        <a:bodyPr/>
        <a:lstStyle/>
        <a:p>
          <a:endParaRPr lang="zh-TW" altLang="en-US"/>
        </a:p>
      </dgm:t>
    </dgm:pt>
    <dgm:pt modelId="{AF1719CD-6A9D-49AA-9575-1EE3A908B1D1}" type="sibTrans" cxnId="{1C97060D-B5D8-4A61-B1A1-0C9826E24413}">
      <dgm:prSet/>
      <dgm:spPr/>
      <dgm:t>
        <a:bodyPr/>
        <a:lstStyle/>
        <a:p>
          <a:endParaRPr lang="zh-TW" altLang="en-US"/>
        </a:p>
      </dgm:t>
    </dgm:pt>
    <dgm:pt modelId="{F9ADB98B-D6B0-4A35-BF02-F586B054E07A}">
      <dgm:prSet phldrT="[文字]"/>
      <dgm:spPr>
        <a:solidFill>
          <a:srgbClr val="7030A0"/>
        </a:solidFill>
      </dgm:spPr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4F9EFDE2-6CA2-4208-868F-C507175063A1}" type="parTrans" cxnId="{F3707B41-28E1-4882-BF54-610CB5A0401D}">
      <dgm:prSet/>
      <dgm:spPr/>
      <dgm:t>
        <a:bodyPr/>
        <a:lstStyle/>
        <a:p>
          <a:endParaRPr lang="zh-TW" altLang="en-US"/>
        </a:p>
      </dgm:t>
    </dgm:pt>
    <dgm:pt modelId="{385FB5EE-D95A-45B6-92E4-2BCF5D87E266}" type="sibTrans" cxnId="{F3707B41-28E1-4882-BF54-610CB5A0401D}">
      <dgm:prSet/>
      <dgm:spPr/>
      <dgm:t>
        <a:bodyPr/>
        <a:lstStyle/>
        <a:p>
          <a:endParaRPr lang="zh-TW" altLang="en-US"/>
        </a:p>
      </dgm:t>
    </dgm:pt>
    <dgm:pt modelId="{893ACA79-DC18-4BA8-9CF7-3899311C9B52}">
      <dgm:prSet phldrT="[文字]"/>
      <dgm:spPr>
        <a:solidFill>
          <a:srgbClr val="92D050"/>
        </a:solidFill>
      </dgm:spPr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BF6FA5EC-7D55-42BC-BEC4-0E6E4306CEF3}" type="parTrans" cxnId="{E2FF87D3-0E45-4F4E-B4F6-CC27C6F23B68}">
      <dgm:prSet/>
      <dgm:spPr/>
    </dgm:pt>
    <dgm:pt modelId="{0FE35239-31FC-48E1-8309-8A2BC08CD789}" type="sibTrans" cxnId="{E2FF87D3-0E45-4F4E-B4F6-CC27C6F23B68}">
      <dgm:prSet/>
      <dgm:spPr/>
      <dgm:t>
        <a:bodyPr/>
        <a:lstStyle/>
        <a:p>
          <a:endParaRPr lang="zh-TW" altLang="en-US"/>
        </a:p>
      </dgm:t>
    </dgm:pt>
    <dgm:pt modelId="{B0C237BF-2F2F-478F-BD66-F3632D0C7107}" type="pres">
      <dgm:prSet presAssocID="{AB1F84B3-863D-4DA0-B739-06254EDE1E2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8FF08E6-BCD1-4402-8319-0D17A8D0A999}" type="pres">
      <dgm:prSet presAssocID="{0FEF7409-C095-4941-92E0-574B384E2A8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2210D7-FDB0-432E-9881-25E3574B9BE2}" type="pres">
      <dgm:prSet presAssocID="{ABB1C51E-468A-4B30-9BCD-E185BDDE7180}" presName="sibTrans" presStyleLbl="sibTrans1D1" presStyleIdx="0" presStyleCnt="5"/>
      <dgm:spPr/>
      <dgm:t>
        <a:bodyPr/>
        <a:lstStyle/>
        <a:p>
          <a:endParaRPr lang="zh-TW" altLang="en-US"/>
        </a:p>
      </dgm:t>
    </dgm:pt>
    <dgm:pt modelId="{2A360F7B-B27D-4DCB-8950-6EF4753EF12B}" type="pres">
      <dgm:prSet presAssocID="{ABB1C51E-468A-4B30-9BCD-E185BDDE7180}" presName="connectorText" presStyleLbl="sibTrans1D1" presStyleIdx="0" presStyleCnt="5"/>
      <dgm:spPr/>
      <dgm:t>
        <a:bodyPr/>
        <a:lstStyle/>
        <a:p>
          <a:endParaRPr lang="zh-TW" altLang="en-US"/>
        </a:p>
      </dgm:t>
    </dgm:pt>
    <dgm:pt modelId="{104A1FE7-5C84-452D-AE25-E1A5F8D4A85B}" type="pres">
      <dgm:prSet presAssocID="{56899F57-08B8-4DF9-979D-2C410C04478A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C78DDEC-FF09-4AF0-9895-84AA258E324A}" type="pres">
      <dgm:prSet presAssocID="{E270404D-F23D-4F75-82AA-1C497EAE1696}" presName="sibTrans" presStyleLbl="sibTrans1D1" presStyleIdx="1" presStyleCnt="5"/>
      <dgm:spPr/>
      <dgm:t>
        <a:bodyPr/>
        <a:lstStyle/>
        <a:p>
          <a:endParaRPr lang="zh-TW" altLang="en-US"/>
        </a:p>
      </dgm:t>
    </dgm:pt>
    <dgm:pt modelId="{63619B84-4854-41D4-ACDD-24C63859C3F6}" type="pres">
      <dgm:prSet presAssocID="{E270404D-F23D-4F75-82AA-1C497EAE1696}" presName="connectorText" presStyleLbl="sibTrans1D1" presStyleIdx="1" presStyleCnt="5"/>
      <dgm:spPr/>
      <dgm:t>
        <a:bodyPr/>
        <a:lstStyle/>
        <a:p>
          <a:endParaRPr lang="zh-TW" altLang="en-US"/>
        </a:p>
      </dgm:t>
    </dgm:pt>
    <dgm:pt modelId="{D6ABF21B-E540-4E24-9BCF-5AF276669636}" type="pres">
      <dgm:prSet presAssocID="{D28B9739-FE81-4C4E-A64C-850850F269A7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A8D834-B098-4F02-9BFC-8B22A6AF5F45}" type="pres">
      <dgm:prSet presAssocID="{639AC1A9-AA69-4F45-A3BC-B1608F73211F}" presName="sibTrans" presStyleLbl="sibTrans1D1" presStyleIdx="2" presStyleCnt="5"/>
      <dgm:spPr/>
      <dgm:t>
        <a:bodyPr/>
        <a:lstStyle/>
        <a:p>
          <a:endParaRPr lang="zh-TW" altLang="en-US"/>
        </a:p>
      </dgm:t>
    </dgm:pt>
    <dgm:pt modelId="{E415E092-224A-4E53-9D6B-119C11F54640}" type="pres">
      <dgm:prSet presAssocID="{639AC1A9-AA69-4F45-A3BC-B1608F73211F}" presName="connectorText" presStyleLbl="sibTrans1D1" presStyleIdx="2" presStyleCnt="5"/>
      <dgm:spPr/>
      <dgm:t>
        <a:bodyPr/>
        <a:lstStyle/>
        <a:p>
          <a:endParaRPr lang="zh-TW" altLang="en-US"/>
        </a:p>
      </dgm:t>
    </dgm:pt>
    <dgm:pt modelId="{FACF8D4E-F8D8-4462-8793-A51019E22ECD}" type="pres">
      <dgm:prSet presAssocID="{893ACA79-DC18-4BA8-9CF7-3899311C9B52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BD13D9F-A326-45CA-9183-EEAE80D56968}" type="pres">
      <dgm:prSet presAssocID="{0FE35239-31FC-48E1-8309-8A2BC08CD789}" presName="sibTrans" presStyleLbl="sibTrans1D1" presStyleIdx="3" presStyleCnt="5"/>
      <dgm:spPr/>
      <dgm:t>
        <a:bodyPr/>
        <a:lstStyle/>
        <a:p>
          <a:endParaRPr lang="zh-TW" altLang="en-US"/>
        </a:p>
      </dgm:t>
    </dgm:pt>
    <dgm:pt modelId="{7F9431B9-6F77-4CBF-8103-015655A297C7}" type="pres">
      <dgm:prSet presAssocID="{0FE35239-31FC-48E1-8309-8A2BC08CD789}" presName="connectorText" presStyleLbl="sibTrans1D1" presStyleIdx="3" presStyleCnt="5"/>
      <dgm:spPr/>
      <dgm:t>
        <a:bodyPr/>
        <a:lstStyle/>
        <a:p>
          <a:endParaRPr lang="zh-TW" altLang="en-US"/>
        </a:p>
      </dgm:t>
    </dgm:pt>
    <dgm:pt modelId="{F31CBF25-B049-44B8-9DDD-DFD1994E8D2B}" type="pres">
      <dgm:prSet presAssocID="{A8B634F9-5FFC-41C1-8623-894C1596C9B4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8510EA-043B-4191-883C-D18C8564598A}" type="pres">
      <dgm:prSet presAssocID="{AF1719CD-6A9D-49AA-9575-1EE3A908B1D1}" presName="sibTrans" presStyleLbl="sibTrans1D1" presStyleIdx="4" presStyleCnt="5"/>
      <dgm:spPr/>
      <dgm:t>
        <a:bodyPr/>
        <a:lstStyle/>
        <a:p>
          <a:endParaRPr lang="zh-TW" altLang="en-US"/>
        </a:p>
      </dgm:t>
    </dgm:pt>
    <dgm:pt modelId="{007B51F6-ED67-4AFC-82F6-1CD1E7AF6A28}" type="pres">
      <dgm:prSet presAssocID="{AF1719CD-6A9D-49AA-9575-1EE3A908B1D1}" presName="connectorText" presStyleLbl="sibTrans1D1" presStyleIdx="4" presStyleCnt="5"/>
      <dgm:spPr/>
      <dgm:t>
        <a:bodyPr/>
        <a:lstStyle/>
        <a:p>
          <a:endParaRPr lang="zh-TW" altLang="en-US"/>
        </a:p>
      </dgm:t>
    </dgm:pt>
    <dgm:pt modelId="{AA697C3F-FD25-4FEC-8EF9-6AB577E59173}" type="pres">
      <dgm:prSet presAssocID="{F9ADB98B-D6B0-4A35-BF02-F586B054E07A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3707B41-28E1-4882-BF54-610CB5A0401D}" srcId="{AB1F84B3-863D-4DA0-B739-06254EDE1E24}" destId="{F9ADB98B-D6B0-4A35-BF02-F586B054E07A}" srcOrd="5" destOrd="0" parTransId="{4F9EFDE2-6CA2-4208-868F-C507175063A1}" sibTransId="{385FB5EE-D95A-45B6-92E4-2BCF5D87E266}"/>
    <dgm:cxn modelId="{B07EE9D3-1F8D-495E-A6C4-FDA5ED09D489}" srcId="{AB1F84B3-863D-4DA0-B739-06254EDE1E24}" destId="{D28B9739-FE81-4C4E-A64C-850850F269A7}" srcOrd="2" destOrd="0" parTransId="{4E795896-871F-4D9F-BBFD-3615A149C051}" sibTransId="{639AC1A9-AA69-4F45-A3BC-B1608F73211F}"/>
    <dgm:cxn modelId="{25C6F4FD-160B-4DB1-8DD1-352F4856ADB4}" type="presOf" srcId="{AF1719CD-6A9D-49AA-9575-1EE3A908B1D1}" destId="{438510EA-043B-4191-883C-D18C8564598A}" srcOrd="0" destOrd="0" presId="urn:microsoft.com/office/officeart/2005/8/layout/bProcess3"/>
    <dgm:cxn modelId="{3B4EA66D-D08C-4717-95FC-58AD4BB320F8}" type="presOf" srcId="{D28B9739-FE81-4C4E-A64C-850850F269A7}" destId="{D6ABF21B-E540-4E24-9BCF-5AF276669636}" srcOrd="0" destOrd="0" presId="urn:microsoft.com/office/officeart/2005/8/layout/bProcess3"/>
    <dgm:cxn modelId="{8D2D44E6-8291-4D83-A5F9-866840FF1ECF}" type="presOf" srcId="{A8B634F9-5FFC-41C1-8623-894C1596C9B4}" destId="{F31CBF25-B049-44B8-9DDD-DFD1994E8D2B}" srcOrd="0" destOrd="0" presId="urn:microsoft.com/office/officeart/2005/8/layout/bProcess3"/>
    <dgm:cxn modelId="{938B5368-3FCA-486C-8B62-3E5F10BD2D68}" type="presOf" srcId="{893ACA79-DC18-4BA8-9CF7-3899311C9B52}" destId="{FACF8D4E-F8D8-4462-8793-A51019E22ECD}" srcOrd="0" destOrd="0" presId="urn:microsoft.com/office/officeart/2005/8/layout/bProcess3"/>
    <dgm:cxn modelId="{26798BC0-A37D-4734-8902-0BA0BF8CD438}" srcId="{AB1F84B3-863D-4DA0-B739-06254EDE1E24}" destId="{0FEF7409-C095-4941-92E0-574B384E2A83}" srcOrd="0" destOrd="0" parTransId="{C0930566-3352-4E16-B86B-BFF9DCDA03B3}" sibTransId="{ABB1C51E-468A-4B30-9BCD-E185BDDE7180}"/>
    <dgm:cxn modelId="{E2FF87D3-0E45-4F4E-B4F6-CC27C6F23B68}" srcId="{AB1F84B3-863D-4DA0-B739-06254EDE1E24}" destId="{893ACA79-DC18-4BA8-9CF7-3899311C9B52}" srcOrd="3" destOrd="0" parTransId="{BF6FA5EC-7D55-42BC-BEC4-0E6E4306CEF3}" sibTransId="{0FE35239-31FC-48E1-8309-8A2BC08CD789}"/>
    <dgm:cxn modelId="{3EC15E62-FB07-4A0A-9DFD-11AE72D0BDC4}" type="presOf" srcId="{0FE35239-31FC-48E1-8309-8A2BC08CD789}" destId="{7F9431B9-6F77-4CBF-8103-015655A297C7}" srcOrd="1" destOrd="0" presId="urn:microsoft.com/office/officeart/2005/8/layout/bProcess3"/>
    <dgm:cxn modelId="{07AF0BA8-917F-41DE-9AED-93DD4FE25AFB}" type="presOf" srcId="{F9ADB98B-D6B0-4A35-BF02-F586B054E07A}" destId="{AA697C3F-FD25-4FEC-8EF9-6AB577E59173}" srcOrd="0" destOrd="0" presId="urn:microsoft.com/office/officeart/2005/8/layout/bProcess3"/>
    <dgm:cxn modelId="{C59D8F35-8539-401B-A0ED-D0F95111D68B}" type="presOf" srcId="{56899F57-08B8-4DF9-979D-2C410C04478A}" destId="{104A1FE7-5C84-452D-AE25-E1A5F8D4A85B}" srcOrd="0" destOrd="0" presId="urn:microsoft.com/office/officeart/2005/8/layout/bProcess3"/>
    <dgm:cxn modelId="{67E01071-05BA-4F85-9554-5DCA196F8301}" type="presOf" srcId="{0FE35239-31FC-48E1-8309-8A2BC08CD789}" destId="{ABD13D9F-A326-45CA-9183-EEAE80D56968}" srcOrd="0" destOrd="0" presId="urn:microsoft.com/office/officeart/2005/8/layout/bProcess3"/>
    <dgm:cxn modelId="{09C551CB-5135-4F1C-9A16-31BA29F0C0E3}" type="presOf" srcId="{0FEF7409-C095-4941-92E0-574B384E2A83}" destId="{88FF08E6-BCD1-4402-8319-0D17A8D0A999}" srcOrd="0" destOrd="0" presId="urn:microsoft.com/office/officeart/2005/8/layout/bProcess3"/>
    <dgm:cxn modelId="{762E685E-D20F-4345-9EBD-B4ADB677CA4C}" type="presOf" srcId="{639AC1A9-AA69-4F45-A3BC-B1608F73211F}" destId="{57A8D834-B098-4F02-9BFC-8B22A6AF5F45}" srcOrd="0" destOrd="0" presId="urn:microsoft.com/office/officeart/2005/8/layout/bProcess3"/>
    <dgm:cxn modelId="{52324C24-E800-4A68-B479-65A674179132}" type="presOf" srcId="{E270404D-F23D-4F75-82AA-1C497EAE1696}" destId="{63619B84-4854-41D4-ACDD-24C63859C3F6}" srcOrd="1" destOrd="0" presId="urn:microsoft.com/office/officeart/2005/8/layout/bProcess3"/>
    <dgm:cxn modelId="{133A659B-DA57-4EE6-A266-9F67CC91612B}" type="presOf" srcId="{ABB1C51E-468A-4B30-9BCD-E185BDDE7180}" destId="{B62210D7-FDB0-432E-9881-25E3574B9BE2}" srcOrd="0" destOrd="0" presId="urn:microsoft.com/office/officeart/2005/8/layout/bProcess3"/>
    <dgm:cxn modelId="{8837EF59-D5C1-4E8A-AB4E-3D3B2437F42C}" type="presOf" srcId="{E270404D-F23D-4F75-82AA-1C497EAE1696}" destId="{7C78DDEC-FF09-4AF0-9895-84AA258E324A}" srcOrd="0" destOrd="0" presId="urn:microsoft.com/office/officeart/2005/8/layout/bProcess3"/>
    <dgm:cxn modelId="{0D39F2B5-D003-47B5-BFA7-CB34622BCE95}" type="presOf" srcId="{AB1F84B3-863D-4DA0-B739-06254EDE1E24}" destId="{B0C237BF-2F2F-478F-BD66-F3632D0C7107}" srcOrd="0" destOrd="0" presId="urn:microsoft.com/office/officeart/2005/8/layout/bProcess3"/>
    <dgm:cxn modelId="{1C97060D-B5D8-4A61-B1A1-0C9826E24413}" srcId="{AB1F84B3-863D-4DA0-B739-06254EDE1E24}" destId="{A8B634F9-5FFC-41C1-8623-894C1596C9B4}" srcOrd="4" destOrd="0" parTransId="{BB7C46F6-C29B-4847-89F0-096860D6F6B8}" sibTransId="{AF1719CD-6A9D-49AA-9575-1EE3A908B1D1}"/>
    <dgm:cxn modelId="{61AE3E1B-2100-4370-B76D-6414AAA41B1E}" srcId="{AB1F84B3-863D-4DA0-B739-06254EDE1E24}" destId="{56899F57-08B8-4DF9-979D-2C410C04478A}" srcOrd="1" destOrd="0" parTransId="{A4807CB3-0CAE-4DDF-A87C-10A69ACB9600}" sibTransId="{E270404D-F23D-4F75-82AA-1C497EAE1696}"/>
    <dgm:cxn modelId="{D919D6D3-6B53-4278-AB59-99899591A1E2}" type="presOf" srcId="{ABB1C51E-468A-4B30-9BCD-E185BDDE7180}" destId="{2A360F7B-B27D-4DCB-8950-6EF4753EF12B}" srcOrd="1" destOrd="0" presId="urn:microsoft.com/office/officeart/2005/8/layout/bProcess3"/>
    <dgm:cxn modelId="{A251E3B2-A4AB-4490-B280-C4521C8A54BD}" type="presOf" srcId="{639AC1A9-AA69-4F45-A3BC-B1608F73211F}" destId="{E415E092-224A-4E53-9D6B-119C11F54640}" srcOrd="1" destOrd="0" presId="urn:microsoft.com/office/officeart/2005/8/layout/bProcess3"/>
    <dgm:cxn modelId="{FB8DFF68-0C9D-48A8-B256-1E2AE0BD816F}" type="presOf" srcId="{AF1719CD-6A9D-49AA-9575-1EE3A908B1D1}" destId="{007B51F6-ED67-4AFC-82F6-1CD1E7AF6A28}" srcOrd="1" destOrd="0" presId="urn:microsoft.com/office/officeart/2005/8/layout/bProcess3"/>
    <dgm:cxn modelId="{27DF2773-1652-42FB-BCBD-2175940AE25A}" type="presParOf" srcId="{B0C237BF-2F2F-478F-BD66-F3632D0C7107}" destId="{88FF08E6-BCD1-4402-8319-0D17A8D0A999}" srcOrd="0" destOrd="0" presId="urn:microsoft.com/office/officeart/2005/8/layout/bProcess3"/>
    <dgm:cxn modelId="{C5195BF5-4416-4208-A5BE-6E26E98A62D7}" type="presParOf" srcId="{B0C237BF-2F2F-478F-BD66-F3632D0C7107}" destId="{B62210D7-FDB0-432E-9881-25E3574B9BE2}" srcOrd="1" destOrd="0" presId="urn:microsoft.com/office/officeart/2005/8/layout/bProcess3"/>
    <dgm:cxn modelId="{F5CF59BB-3A3C-4D10-8798-C72FCA0D534D}" type="presParOf" srcId="{B62210D7-FDB0-432E-9881-25E3574B9BE2}" destId="{2A360F7B-B27D-4DCB-8950-6EF4753EF12B}" srcOrd="0" destOrd="0" presId="urn:microsoft.com/office/officeart/2005/8/layout/bProcess3"/>
    <dgm:cxn modelId="{124CF805-2694-4772-800B-DF700F774ED2}" type="presParOf" srcId="{B0C237BF-2F2F-478F-BD66-F3632D0C7107}" destId="{104A1FE7-5C84-452D-AE25-E1A5F8D4A85B}" srcOrd="2" destOrd="0" presId="urn:microsoft.com/office/officeart/2005/8/layout/bProcess3"/>
    <dgm:cxn modelId="{533C5603-4B38-45AB-9BEB-E5E15F1FDBCF}" type="presParOf" srcId="{B0C237BF-2F2F-478F-BD66-F3632D0C7107}" destId="{7C78DDEC-FF09-4AF0-9895-84AA258E324A}" srcOrd="3" destOrd="0" presId="urn:microsoft.com/office/officeart/2005/8/layout/bProcess3"/>
    <dgm:cxn modelId="{95C4DA46-6D98-4506-9015-895C7037EB22}" type="presParOf" srcId="{7C78DDEC-FF09-4AF0-9895-84AA258E324A}" destId="{63619B84-4854-41D4-ACDD-24C63859C3F6}" srcOrd="0" destOrd="0" presId="urn:microsoft.com/office/officeart/2005/8/layout/bProcess3"/>
    <dgm:cxn modelId="{3F70130F-F5BB-4EF7-9FD0-298C982B5FD8}" type="presParOf" srcId="{B0C237BF-2F2F-478F-BD66-F3632D0C7107}" destId="{D6ABF21B-E540-4E24-9BCF-5AF276669636}" srcOrd="4" destOrd="0" presId="urn:microsoft.com/office/officeart/2005/8/layout/bProcess3"/>
    <dgm:cxn modelId="{073F0759-09C3-449E-8CE1-1B99258144FA}" type="presParOf" srcId="{B0C237BF-2F2F-478F-BD66-F3632D0C7107}" destId="{57A8D834-B098-4F02-9BFC-8B22A6AF5F45}" srcOrd="5" destOrd="0" presId="urn:microsoft.com/office/officeart/2005/8/layout/bProcess3"/>
    <dgm:cxn modelId="{05955A90-106A-40CA-A4CB-3495840249A1}" type="presParOf" srcId="{57A8D834-B098-4F02-9BFC-8B22A6AF5F45}" destId="{E415E092-224A-4E53-9D6B-119C11F54640}" srcOrd="0" destOrd="0" presId="urn:microsoft.com/office/officeart/2005/8/layout/bProcess3"/>
    <dgm:cxn modelId="{450F1512-74F6-4D39-BB49-75DD3F54BEE3}" type="presParOf" srcId="{B0C237BF-2F2F-478F-BD66-F3632D0C7107}" destId="{FACF8D4E-F8D8-4462-8793-A51019E22ECD}" srcOrd="6" destOrd="0" presId="urn:microsoft.com/office/officeart/2005/8/layout/bProcess3"/>
    <dgm:cxn modelId="{2A162C1A-309E-46C4-89AF-7819E62F1790}" type="presParOf" srcId="{B0C237BF-2F2F-478F-BD66-F3632D0C7107}" destId="{ABD13D9F-A326-45CA-9183-EEAE80D56968}" srcOrd="7" destOrd="0" presId="urn:microsoft.com/office/officeart/2005/8/layout/bProcess3"/>
    <dgm:cxn modelId="{99113BC6-074F-4C92-9927-2F1580986D43}" type="presParOf" srcId="{ABD13D9F-A326-45CA-9183-EEAE80D56968}" destId="{7F9431B9-6F77-4CBF-8103-015655A297C7}" srcOrd="0" destOrd="0" presId="urn:microsoft.com/office/officeart/2005/8/layout/bProcess3"/>
    <dgm:cxn modelId="{17BAF80D-3667-4FBA-9C3E-DB871CCA39A9}" type="presParOf" srcId="{B0C237BF-2F2F-478F-BD66-F3632D0C7107}" destId="{F31CBF25-B049-44B8-9DDD-DFD1994E8D2B}" srcOrd="8" destOrd="0" presId="urn:microsoft.com/office/officeart/2005/8/layout/bProcess3"/>
    <dgm:cxn modelId="{13C8286D-DFDE-4AD0-AAC0-18B123CF960C}" type="presParOf" srcId="{B0C237BF-2F2F-478F-BD66-F3632D0C7107}" destId="{438510EA-043B-4191-883C-D18C8564598A}" srcOrd="9" destOrd="0" presId="urn:microsoft.com/office/officeart/2005/8/layout/bProcess3"/>
    <dgm:cxn modelId="{64E9618F-BC12-458D-8DEC-728A08A1750E}" type="presParOf" srcId="{438510EA-043B-4191-883C-D18C8564598A}" destId="{007B51F6-ED67-4AFC-82F6-1CD1E7AF6A28}" srcOrd="0" destOrd="0" presId="urn:microsoft.com/office/officeart/2005/8/layout/bProcess3"/>
    <dgm:cxn modelId="{95318C2F-4030-4B6B-A697-19C8AD9E7E19}" type="presParOf" srcId="{B0C237BF-2F2F-478F-BD66-F3632D0C7107}" destId="{AA697C3F-FD25-4FEC-8EF9-6AB577E59173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2210D7-FDB0-432E-9881-25E3574B9BE2}">
      <dsp:nvSpPr>
        <dsp:cNvPr id="0" name=""/>
        <dsp:cNvSpPr/>
      </dsp:nvSpPr>
      <dsp:spPr>
        <a:xfrm>
          <a:off x="3040792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357014" y="912848"/>
        <a:ext cx="34897" cy="6979"/>
      </dsp:txXfrm>
    </dsp:sp>
    <dsp:sp modelId="{88FF08E6-BCD1-4402-8319-0D17A8D0A999}">
      <dsp:nvSpPr>
        <dsp:cNvPr id="0" name=""/>
        <dsp:cNvSpPr/>
      </dsp:nvSpPr>
      <dsp:spPr>
        <a:xfrm>
          <a:off x="8061" y="5979"/>
          <a:ext cx="3034531" cy="1820718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森林吼吼樹林</a:t>
          </a:r>
          <a:endParaRPr lang="zh-TW" altLang="en-US" sz="4100" kern="1200" dirty="0"/>
        </a:p>
      </dsp:txBody>
      <dsp:txXfrm>
        <a:off x="8061" y="5979"/>
        <a:ext cx="3034531" cy="1820718"/>
      </dsp:txXfrm>
    </dsp:sp>
    <dsp:sp modelId="{7C78DDEC-FF09-4AF0-9895-84AA258E324A}">
      <dsp:nvSpPr>
        <dsp:cNvPr id="0" name=""/>
        <dsp:cNvSpPr/>
      </dsp:nvSpPr>
      <dsp:spPr>
        <a:xfrm>
          <a:off x="6773265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089488" y="912848"/>
        <a:ext cx="34897" cy="6979"/>
      </dsp:txXfrm>
    </dsp:sp>
    <dsp:sp modelId="{104A1FE7-5C84-452D-AE25-E1A5F8D4A85B}">
      <dsp:nvSpPr>
        <dsp:cNvPr id="0" name=""/>
        <dsp:cNvSpPr/>
      </dsp:nvSpPr>
      <dsp:spPr>
        <a:xfrm>
          <a:off x="3740534" y="5979"/>
          <a:ext cx="3034531" cy="1820718"/>
        </a:xfrm>
        <a:prstGeom prst="rect">
          <a:avLst/>
        </a:prstGeom>
        <a:solidFill>
          <a:srgbClr val="FF993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小飛龍</a:t>
          </a:r>
          <a:endParaRPr lang="zh-TW" altLang="en-US" sz="4100" kern="1200" dirty="0"/>
        </a:p>
      </dsp:txBody>
      <dsp:txXfrm>
        <a:off x="3740534" y="5979"/>
        <a:ext cx="3034531" cy="1820718"/>
      </dsp:txXfrm>
    </dsp:sp>
    <dsp:sp modelId="{57A8D834-B098-4F02-9BFC-8B22A6AF5F45}">
      <dsp:nvSpPr>
        <dsp:cNvPr id="0" name=""/>
        <dsp:cNvSpPr/>
      </dsp:nvSpPr>
      <dsp:spPr>
        <a:xfrm>
          <a:off x="1525326" y="1824897"/>
          <a:ext cx="7464946" cy="667342"/>
        </a:xfrm>
        <a:custGeom>
          <a:avLst/>
          <a:gdLst/>
          <a:ahLst/>
          <a:cxnLst/>
          <a:rect l="0" t="0" r="0" b="0"/>
          <a:pathLst>
            <a:path>
              <a:moveTo>
                <a:pt x="7464946" y="0"/>
              </a:moveTo>
              <a:lnTo>
                <a:pt x="7464946" y="350771"/>
              </a:lnTo>
              <a:lnTo>
                <a:pt x="0" y="350771"/>
              </a:lnTo>
              <a:lnTo>
                <a:pt x="0" y="667342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070362" y="2155079"/>
        <a:ext cx="374875" cy="6979"/>
      </dsp:txXfrm>
    </dsp:sp>
    <dsp:sp modelId="{D6ABF21B-E540-4E24-9BCF-5AF276669636}">
      <dsp:nvSpPr>
        <dsp:cNvPr id="0" name=""/>
        <dsp:cNvSpPr/>
      </dsp:nvSpPr>
      <dsp:spPr>
        <a:xfrm>
          <a:off x="7473007" y="5979"/>
          <a:ext cx="3034531" cy="1820718"/>
        </a:xfrm>
        <a:prstGeom prst="rect">
          <a:avLst/>
        </a:prstGeom>
        <a:solidFill>
          <a:srgbClr val="FFFF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宇宙迴旋</a:t>
          </a:r>
          <a:endParaRPr lang="zh-TW" altLang="en-US" sz="4100" kern="1200" dirty="0"/>
        </a:p>
      </dsp:txBody>
      <dsp:txXfrm>
        <a:off x="7473007" y="5979"/>
        <a:ext cx="3034531" cy="1820718"/>
      </dsp:txXfrm>
    </dsp:sp>
    <dsp:sp modelId="{ABD13D9F-A326-45CA-9183-EEAE80D56968}">
      <dsp:nvSpPr>
        <dsp:cNvPr id="0" name=""/>
        <dsp:cNvSpPr/>
      </dsp:nvSpPr>
      <dsp:spPr>
        <a:xfrm>
          <a:off x="3040792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357014" y="3431509"/>
        <a:ext cx="34897" cy="6979"/>
      </dsp:txXfrm>
    </dsp:sp>
    <dsp:sp modelId="{FACF8D4E-F8D8-4462-8793-A51019E22ECD}">
      <dsp:nvSpPr>
        <dsp:cNvPr id="0" name=""/>
        <dsp:cNvSpPr/>
      </dsp:nvSpPr>
      <dsp:spPr>
        <a:xfrm>
          <a:off x="8061" y="2524640"/>
          <a:ext cx="3034531" cy="1820718"/>
        </a:xfrm>
        <a:prstGeom prst="rect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尋寶船</a:t>
          </a:r>
          <a:endParaRPr lang="zh-TW" altLang="en-US" sz="4100" kern="1200" dirty="0"/>
        </a:p>
      </dsp:txBody>
      <dsp:txXfrm>
        <a:off x="8061" y="2524640"/>
        <a:ext cx="3034531" cy="1820718"/>
      </dsp:txXfrm>
    </dsp:sp>
    <dsp:sp modelId="{438510EA-043B-4191-883C-D18C8564598A}">
      <dsp:nvSpPr>
        <dsp:cNvPr id="0" name=""/>
        <dsp:cNvSpPr/>
      </dsp:nvSpPr>
      <dsp:spPr>
        <a:xfrm>
          <a:off x="6773265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089488" y="3431509"/>
        <a:ext cx="34897" cy="6979"/>
      </dsp:txXfrm>
    </dsp:sp>
    <dsp:sp modelId="{F31CBF25-B049-44B8-9DDD-DFD1994E8D2B}">
      <dsp:nvSpPr>
        <dsp:cNvPr id="0" name=""/>
        <dsp:cNvSpPr/>
      </dsp:nvSpPr>
      <dsp:spPr>
        <a:xfrm>
          <a:off x="3740534" y="2524640"/>
          <a:ext cx="3034531" cy="1820718"/>
        </a:xfrm>
        <a:prstGeom prst="rect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迷你卡丁車</a:t>
          </a:r>
          <a:endParaRPr lang="zh-TW" altLang="en-US" sz="4100" kern="1200" dirty="0"/>
        </a:p>
      </dsp:txBody>
      <dsp:txXfrm>
        <a:off x="3740534" y="2524640"/>
        <a:ext cx="3034531" cy="1820718"/>
      </dsp:txXfrm>
    </dsp:sp>
    <dsp:sp modelId="{AA697C3F-FD25-4FEC-8EF9-6AB577E59173}">
      <dsp:nvSpPr>
        <dsp:cNvPr id="0" name=""/>
        <dsp:cNvSpPr/>
      </dsp:nvSpPr>
      <dsp:spPr>
        <a:xfrm>
          <a:off x="7473007" y="2524640"/>
          <a:ext cx="3034531" cy="1820718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轉轉咖啡杯</a:t>
          </a:r>
          <a:endParaRPr lang="zh-TW" altLang="en-US" sz="4100" kern="1200" dirty="0"/>
        </a:p>
      </dsp:txBody>
      <dsp:txXfrm>
        <a:off x="7473007" y="2524640"/>
        <a:ext cx="3034531" cy="1820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D36D7-AD64-406B-8ADC-A99B320C2BC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05A3-9E62-4B0B-AA9A-E43EF6AAE0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778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D36D7-AD64-406B-8ADC-A99B320C2BC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05A3-9E62-4B0B-AA9A-E43EF6AAE0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432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D36D7-AD64-406B-8ADC-A99B320C2BC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05A3-9E62-4B0B-AA9A-E43EF6AAE0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641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D36D7-AD64-406B-8ADC-A99B320C2BC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05A3-9E62-4B0B-AA9A-E43EF6AAE0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7839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D36D7-AD64-406B-8ADC-A99B320C2BC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05A3-9E62-4B0B-AA9A-E43EF6AAE0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6344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D36D7-AD64-406B-8ADC-A99B320C2BC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05A3-9E62-4B0B-AA9A-E43EF6AAE0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8463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D36D7-AD64-406B-8ADC-A99B320C2BC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05A3-9E62-4B0B-AA9A-E43EF6AAE0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857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D36D7-AD64-406B-8ADC-A99B320C2BC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05A3-9E62-4B0B-AA9A-E43EF6AAE0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2379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D36D7-AD64-406B-8ADC-A99B320C2BC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05A3-9E62-4B0B-AA9A-E43EF6AAE0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6037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D36D7-AD64-406B-8ADC-A99B320C2BC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05A3-9E62-4B0B-AA9A-E43EF6AAE0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6916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D36D7-AD64-406B-8ADC-A99B320C2BC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05A3-9E62-4B0B-AA9A-E43EF6AAE0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669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7500">
              <a:schemeClr val="accent5">
                <a:lumMod val="40000"/>
                <a:lumOff val="60000"/>
              </a:schemeClr>
            </a:gs>
            <a:gs pos="75000">
              <a:schemeClr val="accent6">
                <a:lumMod val="60000"/>
                <a:lumOff val="40000"/>
              </a:schemeClr>
            </a:gs>
            <a:gs pos="50000">
              <a:schemeClr val="accent1">
                <a:lumMod val="60000"/>
                <a:lumOff val="40000"/>
              </a:schemeClr>
            </a:gs>
            <a:gs pos="0">
              <a:schemeClr val="accent4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D36D7-AD64-406B-8ADC-A99B320C2BC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505A3-9E62-4B0B-AA9A-E43EF6AAE0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0487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6r8nNwIvP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3000">
              <a:srgbClr val="E7DDAC"/>
            </a:gs>
            <a:gs pos="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兒童新樂園遊玩記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蒐集資料</a:t>
            </a:r>
            <a:r>
              <a:rPr lang="en-US" altLang="zh-TW" dirty="0" smtClean="0"/>
              <a:t>:DAISY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94422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785530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0044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2208146"/>
              </p:ext>
            </p:extLst>
          </p:nvPr>
        </p:nvGraphicFramePr>
        <p:xfrm>
          <a:off x="838200" y="1825624"/>
          <a:ext cx="10841180" cy="411797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48740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48740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48740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48740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48740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48740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48740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8967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5910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8460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846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7030A0">
                        <a:alpha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8198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 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</a:p>
        </p:txBody>
      </p:sp>
      <p:pic>
        <p:nvPicPr>
          <p:cNvPr id="1026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7589" y="1690688"/>
            <a:ext cx="5525468" cy="4144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7406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小飛龍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⚡⚡⚡☁☁</a:t>
            </a:r>
          </a:p>
        </p:txBody>
      </p:sp>
      <p:pic>
        <p:nvPicPr>
          <p:cNvPr id="2050" name="Picture 2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1825625"/>
            <a:ext cx="5542885" cy="415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224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網子</a:t>
            </a:r>
            <a:r>
              <a:rPr lang="en-US" altLang="zh-TW"/>
              <a:t>:https://www.tcap.taipei/Default.aspx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062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T6r8nNwIvPU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17023" y="1808254"/>
            <a:ext cx="8559314" cy="4814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84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183</Words>
  <Application>Microsoft Office PowerPoint</Application>
  <PresentationFormat>寬螢幕</PresentationFormat>
  <Paragraphs>31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兒童新樂園遊玩記</vt:lpstr>
      <vt:lpstr>規劃</vt:lpstr>
      <vt:lpstr>票價</vt:lpstr>
      <vt:lpstr> 叢林吼吼樹屋</vt:lpstr>
      <vt:lpstr>小飛龍</vt:lpstr>
      <vt:lpstr>網子:https://www.tcap.taipei/Default.aspx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兒童新樂園遊玩記</dc:title>
  <dc:creator>Windows 使用者</dc:creator>
  <cp:lastModifiedBy>Windows 使用者</cp:lastModifiedBy>
  <cp:revision>9</cp:revision>
  <dcterms:created xsi:type="dcterms:W3CDTF">2022-12-26T02:51:11Z</dcterms:created>
  <dcterms:modified xsi:type="dcterms:W3CDTF">2023-01-16T03:10:45Z</dcterms:modified>
</cp:coreProperties>
</file>