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B7E0FF"/>
    <a:srgbClr val="C6B1E5"/>
    <a:srgbClr val="F87D74"/>
    <a:srgbClr val="F3C3E3"/>
    <a:srgbClr val="CDEFAB"/>
    <a:srgbClr val="FDFDB9"/>
    <a:srgbClr val="FEF933"/>
    <a:srgbClr val="5B9BD5"/>
    <a:srgbClr val="DC5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500D55-6F3B-4446-B26D-C85B97DD9917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0C48BD2-3562-45F2-9344-43D51449C0E2}">
      <dgm:prSet phldrT="[文字]"/>
      <dgm:spPr>
        <a:solidFill>
          <a:srgbClr val="F3C3E3"/>
        </a:solidFill>
        <a:ln>
          <a:solidFill>
            <a:schemeClr val="tx1"/>
          </a:solidFill>
        </a:ln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尋寶船</a:t>
          </a:r>
          <a:endParaRPr lang="zh-TW" altLang="en-US" dirty="0">
            <a:solidFill>
              <a:schemeClr val="tx1"/>
            </a:solidFill>
          </a:endParaRPr>
        </a:p>
      </dgm:t>
    </dgm:pt>
    <dgm:pt modelId="{8FF86A28-A180-47B6-A62B-E9922F0C6D7C}" type="parTrans" cxnId="{F7A69300-CD78-4205-9D94-32E56DAD311C}">
      <dgm:prSet/>
      <dgm:spPr/>
      <dgm:t>
        <a:bodyPr/>
        <a:lstStyle/>
        <a:p>
          <a:endParaRPr lang="zh-TW" altLang="en-US"/>
        </a:p>
      </dgm:t>
    </dgm:pt>
    <dgm:pt modelId="{0D510DCE-8C98-4C6A-AEE4-81CB89BB5CFA}" type="sibTrans" cxnId="{F7A69300-CD78-4205-9D94-32E56DAD311C}">
      <dgm:prSet/>
      <dgm:spPr/>
      <dgm:t>
        <a:bodyPr/>
        <a:lstStyle/>
        <a:p>
          <a:endParaRPr lang="zh-TW" altLang="en-US"/>
        </a:p>
      </dgm:t>
    </dgm:pt>
    <dgm:pt modelId="{3B434BAF-8DF9-4A07-AE0C-C38D8558D48A}">
      <dgm:prSet phldrT="[文字]"/>
      <dgm:spPr>
        <a:solidFill>
          <a:srgbClr val="B7E0FF"/>
        </a:solidFill>
        <a:ln>
          <a:solidFill>
            <a:schemeClr val="tx1"/>
          </a:solidFill>
        </a:ln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叢林吼吼樹屋</a:t>
          </a:r>
          <a:endParaRPr lang="zh-TW" altLang="en-US" dirty="0">
            <a:solidFill>
              <a:schemeClr val="tx1"/>
            </a:solidFill>
          </a:endParaRPr>
        </a:p>
      </dgm:t>
    </dgm:pt>
    <dgm:pt modelId="{819E43F3-C2C3-450A-949F-0C2B49EC5A92}" type="parTrans" cxnId="{500FEC82-77FF-4FED-8281-3F6C5CF17281}">
      <dgm:prSet/>
      <dgm:spPr/>
      <dgm:t>
        <a:bodyPr/>
        <a:lstStyle/>
        <a:p>
          <a:endParaRPr lang="zh-TW" altLang="en-US"/>
        </a:p>
      </dgm:t>
    </dgm:pt>
    <dgm:pt modelId="{A1A5D2F0-90FC-40C5-ABFB-C10D6BD24D40}" type="sibTrans" cxnId="{500FEC82-77FF-4FED-8281-3F6C5CF17281}">
      <dgm:prSet/>
      <dgm:spPr>
        <a:ln>
          <a:solidFill>
            <a:schemeClr val="tx1"/>
          </a:solidFill>
        </a:ln>
      </dgm:spPr>
      <dgm:t>
        <a:bodyPr/>
        <a:lstStyle/>
        <a:p>
          <a:endParaRPr lang="zh-TW" altLang="en-US"/>
        </a:p>
      </dgm:t>
    </dgm:pt>
    <dgm:pt modelId="{F71E811E-7EF7-4F30-BB02-D8BE7FFBA4BC}">
      <dgm:prSet phldrT="[文字]"/>
      <dgm:spPr>
        <a:solidFill>
          <a:srgbClr val="FDFDB9"/>
        </a:solidFill>
        <a:ln>
          <a:solidFill>
            <a:schemeClr val="tx1"/>
          </a:solidFill>
        </a:ln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幸福碰碰車</a:t>
          </a:r>
          <a:endParaRPr lang="zh-TW" altLang="en-US" dirty="0">
            <a:solidFill>
              <a:schemeClr val="tx1"/>
            </a:solidFill>
          </a:endParaRPr>
        </a:p>
      </dgm:t>
    </dgm:pt>
    <dgm:pt modelId="{3B1FF4DE-5C2C-47C7-91FE-AA540FAC2D77}" type="parTrans" cxnId="{7C4CCE6E-CFC8-4ACE-BB10-1D084009BF23}">
      <dgm:prSet/>
      <dgm:spPr/>
      <dgm:t>
        <a:bodyPr/>
        <a:lstStyle/>
        <a:p>
          <a:endParaRPr lang="zh-TW" altLang="en-US"/>
        </a:p>
      </dgm:t>
    </dgm:pt>
    <dgm:pt modelId="{C6DC1E20-C7D8-49A3-8896-E1E39C08750C}" type="sibTrans" cxnId="{7C4CCE6E-CFC8-4ACE-BB10-1D084009BF23}">
      <dgm:prSet/>
      <dgm:spPr/>
      <dgm:t>
        <a:bodyPr/>
        <a:lstStyle/>
        <a:p>
          <a:endParaRPr lang="zh-TW" altLang="en-US"/>
        </a:p>
      </dgm:t>
    </dgm:pt>
    <dgm:pt modelId="{3D2B7492-DC65-49D7-B524-6C7A5D04C670}">
      <dgm:prSet phldrT="[文字]"/>
      <dgm:spPr>
        <a:solidFill>
          <a:srgbClr val="C6B1E5"/>
        </a:solidFill>
        <a:ln>
          <a:solidFill>
            <a:schemeClr val="tx1"/>
          </a:solidFill>
        </a:ln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魔法星際飛車</a:t>
          </a:r>
          <a:endParaRPr lang="zh-TW" altLang="en-US" dirty="0">
            <a:solidFill>
              <a:schemeClr val="tx1"/>
            </a:solidFill>
          </a:endParaRPr>
        </a:p>
      </dgm:t>
    </dgm:pt>
    <dgm:pt modelId="{19E200C2-B9A9-4E48-A6DD-0C683B11DFA3}" type="parTrans" cxnId="{D0269F2F-C8D0-400D-B564-4F2D7EFC4906}">
      <dgm:prSet/>
      <dgm:spPr/>
      <dgm:t>
        <a:bodyPr/>
        <a:lstStyle/>
        <a:p>
          <a:endParaRPr lang="zh-TW" altLang="en-US"/>
        </a:p>
      </dgm:t>
    </dgm:pt>
    <dgm:pt modelId="{D29CE34D-9A16-41BA-B61D-C623C9D14CD3}" type="sibTrans" cxnId="{D0269F2F-C8D0-400D-B564-4F2D7EFC4906}">
      <dgm:prSet/>
      <dgm:spPr/>
      <dgm:t>
        <a:bodyPr/>
        <a:lstStyle/>
        <a:p>
          <a:endParaRPr lang="zh-TW" altLang="en-US"/>
        </a:p>
      </dgm:t>
    </dgm:pt>
    <dgm:pt modelId="{2FA13B5A-4C9D-444A-8F6D-D5790C58BDE1}">
      <dgm:prSet phldrT="[文字]"/>
      <dgm:spPr>
        <a:solidFill>
          <a:srgbClr val="CDEFAB"/>
        </a:solidFill>
        <a:ln>
          <a:solidFill>
            <a:schemeClr val="tx1"/>
          </a:solidFill>
        </a:ln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摩天輪</a:t>
          </a:r>
          <a:endParaRPr lang="en-US" altLang="zh-TW" dirty="0" smtClean="0">
            <a:solidFill>
              <a:schemeClr val="tx1"/>
            </a:solidFill>
          </a:endParaRPr>
        </a:p>
      </dgm:t>
    </dgm:pt>
    <dgm:pt modelId="{8F693365-5AC0-4BC8-A9D6-27A5ABB46A10}" type="parTrans" cxnId="{29AB5A29-A313-4476-ABC2-FAD01A483680}">
      <dgm:prSet/>
      <dgm:spPr/>
      <dgm:t>
        <a:bodyPr/>
        <a:lstStyle/>
        <a:p>
          <a:endParaRPr lang="zh-TW" altLang="en-US"/>
        </a:p>
      </dgm:t>
    </dgm:pt>
    <dgm:pt modelId="{FA26E9AD-E364-4579-98C6-132CBC47EE97}" type="sibTrans" cxnId="{29AB5A29-A313-4476-ABC2-FAD01A483680}">
      <dgm:prSet/>
      <dgm:spPr/>
      <dgm:t>
        <a:bodyPr/>
        <a:lstStyle/>
        <a:p>
          <a:endParaRPr lang="zh-TW" altLang="en-US"/>
        </a:p>
      </dgm:t>
    </dgm:pt>
    <dgm:pt modelId="{03E7740D-9CF0-45BB-B2D8-5E92F31CF2CD}">
      <dgm:prSet phldrT="[文字]"/>
      <dgm:spPr>
        <a:solidFill>
          <a:srgbClr val="F87D74"/>
        </a:solidFill>
        <a:ln>
          <a:solidFill>
            <a:schemeClr val="tx1"/>
          </a:solidFill>
        </a:ln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回家</a:t>
          </a:r>
          <a:endParaRPr lang="en-US" altLang="zh-TW" dirty="0" smtClean="0">
            <a:solidFill>
              <a:schemeClr val="tx1"/>
            </a:solidFill>
          </a:endParaRPr>
        </a:p>
      </dgm:t>
    </dgm:pt>
    <dgm:pt modelId="{2BD849D9-D908-40E8-A65D-D0E6992E0348}" type="parTrans" cxnId="{EF62D805-4536-4189-B420-FF804291AFD5}">
      <dgm:prSet/>
      <dgm:spPr/>
      <dgm:t>
        <a:bodyPr/>
        <a:lstStyle/>
        <a:p>
          <a:endParaRPr lang="zh-TW" altLang="en-US"/>
        </a:p>
      </dgm:t>
    </dgm:pt>
    <dgm:pt modelId="{F2E45922-2E36-45D4-8A21-4D6C6DD391C6}" type="sibTrans" cxnId="{EF62D805-4536-4189-B420-FF804291AFD5}">
      <dgm:prSet/>
      <dgm:spPr/>
      <dgm:t>
        <a:bodyPr/>
        <a:lstStyle/>
        <a:p>
          <a:endParaRPr lang="zh-TW" altLang="en-US"/>
        </a:p>
      </dgm:t>
    </dgm:pt>
    <dgm:pt modelId="{FDBCB156-DF93-4B17-B205-8808930B913A}" type="pres">
      <dgm:prSet presAssocID="{3C500D55-6F3B-4446-B26D-C85B97DD991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2C5AAC3-E3D6-49BE-BA36-36FFB3A50F3B}" type="pres">
      <dgm:prSet presAssocID="{A0C48BD2-3562-45F2-9344-43D51449C0E2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A7B02E-5240-4B39-AC97-D40B8D7ECE2C}" type="pres">
      <dgm:prSet presAssocID="{0D510DCE-8C98-4C6A-AEE4-81CB89BB5CFA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0EA3C2F6-6C8B-46ED-BFC7-D4DFCCFDDC4C}" type="pres">
      <dgm:prSet presAssocID="{0D510DCE-8C98-4C6A-AEE4-81CB89BB5CFA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3666EECE-3701-4864-BAFE-D7BD53E96D19}" type="pres">
      <dgm:prSet presAssocID="{3B434BAF-8DF9-4A07-AE0C-C38D8558D48A}" presName="node" presStyleLbl="node1" presStyleIdx="1" presStyleCnt="6" custLinFactNeighborY="85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9059AA7-22D4-43C1-8D41-F25A2C7137D3}" type="pres">
      <dgm:prSet presAssocID="{A1A5D2F0-90FC-40C5-ABFB-C10D6BD24D40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B359F48B-2D2F-4B95-9A56-538303994357}" type="pres">
      <dgm:prSet presAssocID="{A1A5D2F0-90FC-40C5-ABFB-C10D6BD24D40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67C853FC-0E6C-4D49-A2A4-62A575D615DC}" type="pres">
      <dgm:prSet presAssocID="{F71E811E-7EF7-4F30-BB02-D8BE7FFBA4B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BF6F8B3-E61A-441C-AE63-E8BC0BF32BB4}" type="pres">
      <dgm:prSet presAssocID="{C6DC1E20-C7D8-49A3-8896-E1E39C08750C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2AFDFA3C-B893-4BA1-B056-A0E238CDF119}" type="pres">
      <dgm:prSet presAssocID="{C6DC1E20-C7D8-49A3-8896-E1E39C08750C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1CDC86C1-A296-47CF-8D8B-9A75E29B881C}" type="pres">
      <dgm:prSet presAssocID="{3D2B7492-DC65-49D7-B524-6C7A5D04C67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E53ACC-24C5-459A-A2B2-3A4B567B9B94}" type="pres">
      <dgm:prSet presAssocID="{D29CE34D-9A16-41BA-B61D-C623C9D14CD3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C5EE4079-783F-4B66-A95C-813B668A993D}" type="pres">
      <dgm:prSet presAssocID="{D29CE34D-9A16-41BA-B61D-C623C9D14CD3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39BE2662-40A4-48D6-9AA1-4744C6BA30A7}" type="pres">
      <dgm:prSet presAssocID="{2FA13B5A-4C9D-444A-8F6D-D5790C58BDE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CD53CA-EA82-41D5-AF5E-BB4BFF2E9582}" type="pres">
      <dgm:prSet presAssocID="{FA26E9AD-E364-4579-98C6-132CBC47EE97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8717BC37-020A-4459-A81F-D0FB2F5A5E46}" type="pres">
      <dgm:prSet presAssocID="{FA26E9AD-E364-4579-98C6-132CBC47EE97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7BBACB59-1F4F-4E0A-B3A1-C55A8AAB1018}" type="pres">
      <dgm:prSet presAssocID="{03E7740D-9CF0-45BB-B2D8-5E92F31CF2CD}" presName="node" presStyleLbl="node1" presStyleIdx="5" presStyleCnt="6" custLinFactNeighborY="17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4B0F7CB-C78F-4E15-994A-63E28FC06182}" type="presOf" srcId="{0D510DCE-8C98-4C6A-AEE4-81CB89BB5CFA}" destId="{EDA7B02E-5240-4B39-AC97-D40B8D7ECE2C}" srcOrd="0" destOrd="0" presId="urn:microsoft.com/office/officeart/2005/8/layout/process5"/>
    <dgm:cxn modelId="{AB6B35BC-312D-4DF3-BC88-FA7CB1A960F0}" type="presOf" srcId="{A1A5D2F0-90FC-40C5-ABFB-C10D6BD24D40}" destId="{99059AA7-22D4-43C1-8D41-F25A2C7137D3}" srcOrd="0" destOrd="0" presId="urn:microsoft.com/office/officeart/2005/8/layout/process5"/>
    <dgm:cxn modelId="{29AB5A29-A313-4476-ABC2-FAD01A483680}" srcId="{3C500D55-6F3B-4446-B26D-C85B97DD9917}" destId="{2FA13B5A-4C9D-444A-8F6D-D5790C58BDE1}" srcOrd="4" destOrd="0" parTransId="{8F693365-5AC0-4BC8-A9D6-27A5ABB46A10}" sibTransId="{FA26E9AD-E364-4579-98C6-132CBC47EE97}"/>
    <dgm:cxn modelId="{F7F27759-435E-428C-A002-0460EB3D8359}" type="presOf" srcId="{3D2B7492-DC65-49D7-B524-6C7A5D04C670}" destId="{1CDC86C1-A296-47CF-8D8B-9A75E29B881C}" srcOrd="0" destOrd="0" presId="urn:microsoft.com/office/officeart/2005/8/layout/process5"/>
    <dgm:cxn modelId="{DE8D7624-183D-4530-99A8-DA6E5A3BAC53}" type="presOf" srcId="{F71E811E-7EF7-4F30-BB02-D8BE7FFBA4BC}" destId="{67C853FC-0E6C-4D49-A2A4-62A575D615DC}" srcOrd="0" destOrd="0" presId="urn:microsoft.com/office/officeart/2005/8/layout/process5"/>
    <dgm:cxn modelId="{EA7FF48C-116E-4D0A-BCF4-6BABC24C14D5}" type="presOf" srcId="{C6DC1E20-C7D8-49A3-8896-E1E39C08750C}" destId="{FBF6F8B3-E61A-441C-AE63-E8BC0BF32BB4}" srcOrd="0" destOrd="0" presId="urn:microsoft.com/office/officeart/2005/8/layout/process5"/>
    <dgm:cxn modelId="{B1585904-4917-4213-9345-C5D8E4CAA8C4}" type="presOf" srcId="{A0C48BD2-3562-45F2-9344-43D51449C0E2}" destId="{62C5AAC3-E3D6-49BE-BA36-36FFB3A50F3B}" srcOrd="0" destOrd="0" presId="urn:microsoft.com/office/officeart/2005/8/layout/process5"/>
    <dgm:cxn modelId="{C8E4FB7E-EC4B-455A-B021-1D33D64DFBD7}" type="presOf" srcId="{A1A5D2F0-90FC-40C5-ABFB-C10D6BD24D40}" destId="{B359F48B-2D2F-4B95-9A56-538303994357}" srcOrd="1" destOrd="0" presId="urn:microsoft.com/office/officeart/2005/8/layout/process5"/>
    <dgm:cxn modelId="{D0269F2F-C8D0-400D-B564-4F2D7EFC4906}" srcId="{3C500D55-6F3B-4446-B26D-C85B97DD9917}" destId="{3D2B7492-DC65-49D7-B524-6C7A5D04C670}" srcOrd="3" destOrd="0" parTransId="{19E200C2-B9A9-4E48-A6DD-0C683B11DFA3}" sibTransId="{D29CE34D-9A16-41BA-B61D-C623C9D14CD3}"/>
    <dgm:cxn modelId="{500FEC82-77FF-4FED-8281-3F6C5CF17281}" srcId="{3C500D55-6F3B-4446-B26D-C85B97DD9917}" destId="{3B434BAF-8DF9-4A07-AE0C-C38D8558D48A}" srcOrd="1" destOrd="0" parTransId="{819E43F3-C2C3-450A-949F-0C2B49EC5A92}" sibTransId="{A1A5D2F0-90FC-40C5-ABFB-C10D6BD24D40}"/>
    <dgm:cxn modelId="{9BD52895-E634-47A0-97D5-5B3102D3061C}" type="presOf" srcId="{0D510DCE-8C98-4C6A-AEE4-81CB89BB5CFA}" destId="{0EA3C2F6-6C8B-46ED-BFC7-D4DFCCFDDC4C}" srcOrd="1" destOrd="0" presId="urn:microsoft.com/office/officeart/2005/8/layout/process5"/>
    <dgm:cxn modelId="{D995B00E-6321-457D-98EF-5A6E7238CF88}" type="presOf" srcId="{2FA13B5A-4C9D-444A-8F6D-D5790C58BDE1}" destId="{39BE2662-40A4-48D6-9AA1-4744C6BA30A7}" srcOrd="0" destOrd="0" presId="urn:microsoft.com/office/officeart/2005/8/layout/process5"/>
    <dgm:cxn modelId="{1A15566C-29F0-4AF3-A560-BF5CC4B82F82}" type="presOf" srcId="{3B434BAF-8DF9-4A07-AE0C-C38D8558D48A}" destId="{3666EECE-3701-4864-BAFE-D7BD53E96D19}" srcOrd="0" destOrd="0" presId="urn:microsoft.com/office/officeart/2005/8/layout/process5"/>
    <dgm:cxn modelId="{D42BC081-78F3-4D2B-8787-1C387B987AC9}" type="presOf" srcId="{D29CE34D-9A16-41BA-B61D-C623C9D14CD3}" destId="{C5EE4079-783F-4B66-A95C-813B668A993D}" srcOrd="1" destOrd="0" presId="urn:microsoft.com/office/officeart/2005/8/layout/process5"/>
    <dgm:cxn modelId="{F7A69300-CD78-4205-9D94-32E56DAD311C}" srcId="{3C500D55-6F3B-4446-B26D-C85B97DD9917}" destId="{A0C48BD2-3562-45F2-9344-43D51449C0E2}" srcOrd="0" destOrd="0" parTransId="{8FF86A28-A180-47B6-A62B-E9922F0C6D7C}" sibTransId="{0D510DCE-8C98-4C6A-AEE4-81CB89BB5CFA}"/>
    <dgm:cxn modelId="{EF62D805-4536-4189-B420-FF804291AFD5}" srcId="{3C500D55-6F3B-4446-B26D-C85B97DD9917}" destId="{03E7740D-9CF0-45BB-B2D8-5E92F31CF2CD}" srcOrd="5" destOrd="0" parTransId="{2BD849D9-D908-40E8-A65D-D0E6992E0348}" sibTransId="{F2E45922-2E36-45D4-8A21-4D6C6DD391C6}"/>
    <dgm:cxn modelId="{5115F1B1-2E3A-465A-B4E6-14BECAE383E5}" type="presOf" srcId="{FA26E9AD-E364-4579-98C6-132CBC47EE97}" destId="{8717BC37-020A-4459-A81F-D0FB2F5A5E46}" srcOrd="1" destOrd="0" presId="urn:microsoft.com/office/officeart/2005/8/layout/process5"/>
    <dgm:cxn modelId="{096D059C-74D2-4835-BE49-99BA9A64737E}" type="presOf" srcId="{FA26E9AD-E364-4579-98C6-132CBC47EE97}" destId="{71CD53CA-EA82-41D5-AF5E-BB4BFF2E9582}" srcOrd="0" destOrd="0" presId="urn:microsoft.com/office/officeart/2005/8/layout/process5"/>
    <dgm:cxn modelId="{EA0EC185-F333-49E8-8FF9-979652E8802C}" type="presOf" srcId="{D29CE34D-9A16-41BA-B61D-C623C9D14CD3}" destId="{1DE53ACC-24C5-459A-A2B2-3A4B567B9B94}" srcOrd="0" destOrd="0" presId="urn:microsoft.com/office/officeart/2005/8/layout/process5"/>
    <dgm:cxn modelId="{3822E11A-E0D0-4F63-B4ED-CB447E299F4F}" type="presOf" srcId="{03E7740D-9CF0-45BB-B2D8-5E92F31CF2CD}" destId="{7BBACB59-1F4F-4E0A-B3A1-C55A8AAB1018}" srcOrd="0" destOrd="0" presId="urn:microsoft.com/office/officeart/2005/8/layout/process5"/>
    <dgm:cxn modelId="{F5AB9BA4-0D5B-47E5-A0C2-1BAB95576B7C}" type="presOf" srcId="{C6DC1E20-C7D8-49A3-8896-E1E39C08750C}" destId="{2AFDFA3C-B893-4BA1-B056-A0E238CDF119}" srcOrd="1" destOrd="0" presId="urn:microsoft.com/office/officeart/2005/8/layout/process5"/>
    <dgm:cxn modelId="{E6A42839-0102-4533-ACCF-271E1F081B93}" type="presOf" srcId="{3C500D55-6F3B-4446-B26D-C85B97DD9917}" destId="{FDBCB156-DF93-4B17-B205-8808930B913A}" srcOrd="0" destOrd="0" presId="urn:microsoft.com/office/officeart/2005/8/layout/process5"/>
    <dgm:cxn modelId="{7C4CCE6E-CFC8-4ACE-BB10-1D084009BF23}" srcId="{3C500D55-6F3B-4446-B26D-C85B97DD9917}" destId="{F71E811E-7EF7-4F30-BB02-D8BE7FFBA4BC}" srcOrd="2" destOrd="0" parTransId="{3B1FF4DE-5C2C-47C7-91FE-AA540FAC2D77}" sibTransId="{C6DC1E20-C7D8-49A3-8896-E1E39C08750C}"/>
    <dgm:cxn modelId="{3E06AB3B-C631-40BB-8515-FFCBFE10B0F2}" type="presParOf" srcId="{FDBCB156-DF93-4B17-B205-8808930B913A}" destId="{62C5AAC3-E3D6-49BE-BA36-36FFB3A50F3B}" srcOrd="0" destOrd="0" presId="urn:microsoft.com/office/officeart/2005/8/layout/process5"/>
    <dgm:cxn modelId="{6D694702-9BEA-4E87-9FDB-40280391EDE0}" type="presParOf" srcId="{FDBCB156-DF93-4B17-B205-8808930B913A}" destId="{EDA7B02E-5240-4B39-AC97-D40B8D7ECE2C}" srcOrd="1" destOrd="0" presId="urn:microsoft.com/office/officeart/2005/8/layout/process5"/>
    <dgm:cxn modelId="{C90A58E0-AEFB-4F42-AE71-45FE36A328A7}" type="presParOf" srcId="{EDA7B02E-5240-4B39-AC97-D40B8D7ECE2C}" destId="{0EA3C2F6-6C8B-46ED-BFC7-D4DFCCFDDC4C}" srcOrd="0" destOrd="0" presId="urn:microsoft.com/office/officeart/2005/8/layout/process5"/>
    <dgm:cxn modelId="{37CF8CB0-E9D8-47C8-BBD5-6C29FED9A6FF}" type="presParOf" srcId="{FDBCB156-DF93-4B17-B205-8808930B913A}" destId="{3666EECE-3701-4864-BAFE-D7BD53E96D19}" srcOrd="2" destOrd="0" presId="urn:microsoft.com/office/officeart/2005/8/layout/process5"/>
    <dgm:cxn modelId="{EBFD6A50-FD57-4D1D-A764-3441F21C77C9}" type="presParOf" srcId="{FDBCB156-DF93-4B17-B205-8808930B913A}" destId="{99059AA7-22D4-43C1-8D41-F25A2C7137D3}" srcOrd="3" destOrd="0" presId="urn:microsoft.com/office/officeart/2005/8/layout/process5"/>
    <dgm:cxn modelId="{38BE4358-D0C1-4D5D-9D7B-4E4D46785EA2}" type="presParOf" srcId="{99059AA7-22D4-43C1-8D41-F25A2C7137D3}" destId="{B359F48B-2D2F-4B95-9A56-538303994357}" srcOrd="0" destOrd="0" presId="urn:microsoft.com/office/officeart/2005/8/layout/process5"/>
    <dgm:cxn modelId="{1EC22002-BB2A-4B5C-B575-AFC22CC24AFD}" type="presParOf" srcId="{FDBCB156-DF93-4B17-B205-8808930B913A}" destId="{67C853FC-0E6C-4D49-A2A4-62A575D615DC}" srcOrd="4" destOrd="0" presId="urn:microsoft.com/office/officeart/2005/8/layout/process5"/>
    <dgm:cxn modelId="{0E2963F3-A80D-4813-82DE-F0E805C646AC}" type="presParOf" srcId="{FDBCB156-DF93-4B17-B205-8808930B913A}" destId="{FBF6F8B3-E61A-441C-AE63-E8BC0BF32BB4}" srcOrd="5" destOrd="0" presId="urn:microsoft.com/office/officeart/2005/8/layout/process5"/>
    <dgm:cxn modelId="{FA4CAFE4-FA91-4D62-847C-6E2F0B9B3660}" type="presParOf" srcId="{FBF6F8B3-E61A-441C-AE63-E8BC0BF32BB4}" destId="{2AFDFA3C-B893-4BA1-B056-A0E238CDF119}" srcOrd="0" destOrd="0" presId="urn:microsoft.com/office/officeart/2005/8/layout/process5"/>
    <dgm:cxn modelId="{81BE835B-9C48-4B6C-9499-9C14F807BC46}" type="presParOf" srcId="{FDBCB156-DF93-4B17-B205-8808930B913A}" destId="{1CDC86C1-A296-47CF-8D8B-9A75E29B881C}" srcOrd="6" destOrd="0" presId="urn:microsoft.com/office/officeart/2005/8/layout/process5"/>
    <dgm:cxn modelId="{6E9D89E1-234F-4BDC-A111-2C706DA0DEB3}" type="presParOf" srcId="{FDBCB156-DF93-4B17-B205-8808930B913A}" destId="{1DE53ACC-24C5-459A-A2B2-3A4B567B9B94}" srcOrd="7" destOrd="0" presId="urn:microsoft.com/office/officeart/2005/8/layout/process5"/>
    <dgm:cxn modelId="{20F398E3-16A3-4E8D-A9F5-34644E56C641}" type="presParOf" srcId="{1DE53ACC-24C5-459A-A2B2-3A4B567B9B94}" destId="{C5EE4079-783F-4B66-A95C-813B668A993D}" srcOrd="0" destOrd="0" presId="urn:microsoft.com/office/officeart/2005/8/layout/process5"/>
    <dgm:cxn modelId="{338190D3-5A8D-44B1-96BA-0C9B4373DA1C}" type="presParOf" srcId="{FDBCB156-DF93-4B17-B205-8808930B913A}" destId="{39BE2662-40A4-48D6-9AA1-4744C6BA30A7}" srcOrd="8" destOrd="0" presId="urn:microsoft.com/office/officeart/2005/8/layout/process5"/>
    <dgm:cxn modelId="{35284ECC-F3EE-46F3-96F5-93FF10D877A1}" type="presParOf" srcId="{FDBCB156-DF93-4B17-B205-8808930B913A}" destId="{71CD53CA-EA82-41D5-AF5E-BB4BFF2E9582}" srcOrd="9" destOrd="0" presId="urn:microsoft.com/office/officeart/2005/8/layout/process5"/>
    <dgm:cxn modelId="{06461D8D-098E-46FD-96DC-9D1AC4E81231}" type="presParOf" srcId="{71CD53CA-EA82-41D5-AF5E-BB4BFF2E9582}" destId="{8717BC37-020A-4459-A81F-D0FB2F5A5E46}" srcOrd="0" destOrd="0" presId="urn:microsoft.com/office/officeart/2005/8/layout/process5"/>
    <dgm:cxn modelId="{9AAA05C8-8B84-44BE-AC9D-74D761543FB9}" type="presParOf" srcId="{FDBCB156-DF93-4B17-B205-8808930B913A}" destId="{7BBACB59-1F4F-4E0A-B3A1-C55A8AAB1018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C5AAC3-E3D6-49BE-BA36-36FFB3A50F3B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rgbClr val="F3C3E3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tx1"/>
              </a:solidFill>
            </a:rPr>
            <a:t>尋寶船</a:t>
          </a:r>
          <a:endParaRPr lang="zh-TW" altLang="en-US" sz="4000" kern="1200" dirty="0">
            <a:solidFill>
              <a:schemeClr val="tx1"/>
            </a:solidFill>
          </a:endParaRPr>
        </a:p>
      </dsp:txBody>
      <dsp:txXfrm>
        <a:off x="144776" y="50451"/>
        <a:ext cx="2620721" cy="1534246"/>
      </dsp:txXfrm>
    </dsp:sp>
    <dsp:sp modelId="{EDA7B02E-5240-4B39-AC97-D40B8D7ECE2C}">
      <dsp:nvSpPr>
        <dsp:cNvPr id="0" name=""/>
        <dsp:cNvSpPr/>
      </dsp:nvSpPr>
      <dsp:spPr>
        <a:xfrm rot="12523">
          <a:off x="3052253" y="487634"/>
          <a:ext cx="575835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4" y="622042"/>
        <a:ext cx="403085" cy="404168"/>
      </dsp:txXfrm>
    </dsp:sp>
    <dsp:sp modelId="{3666EECE-3701-4864-BAFE-D7BD53E96D19}">
      <dsp:nvSpPr>
        <dsp:cNvPr id="0" name=""/>
        <dsp:cNvSpPr/>
      </dsp:nvSpPr>
      <dsp:spPr>
        <a:xfrm>
          <a:off x="3899706" y="16571"/>
          <a:ext cx="2716187" cy="1629712"/>
        </a:xfrm>
        <a:prstGeom prst="roundRect">
          <a:avLst>
            <a:gd name="adj" fmla="val 10000"/>
          </a:avLst>
        </a:prstGeom>
        <a:solidFill>
          <a:srgbClr val="B7E0FF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tx1"/>
              </a:solidFill>
            </a:rPr>
            <a:t>叢林吼吼樹屋</a:t>
          </a:r>
          <a:endParaRPr lang="zh-TW" altLang="en-US" sz="4000" kern="1200" dirty="0">
            <a:solidFill>
              <a:schemeClr val="tx1"/>
            </a:solidFill>
          </a:endParaRPr>
        </a:p>
      </dsp:txBody>
      <dsp:txXfrm>
        <a:off x="3947439" y="64304"/>
        <a:ext cx="2620721" cy="1534246"/>
      </dsp:txXfrm>
    </dsp:sp>
    <dsp:sp modelId="{99059AA7-22D4-43C1-8D41-F25A2C7137D3}">
      <dsp:nvSpPr>
        <dsp:cNvPr id="0" name=""/>
        <dsp:cNvSpPr/>
      </dsp:nvSpPr>
      <dsp:spPr>
        <a:xfrm rot="21587477">
          <a:off x="6854916" y="487753"/>
          <a:ext cx="575835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7" y="622791"/>
        <a:ext cx="403085" cy="404168"/>
      </dsp:txXfrm>
    </dsp:sp>
    <dsp:sp modelId="{67C853FC-0E6C-4D49-A2A4-62A575D615DC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rgbClr val="FDFDB9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tx1"/>
              </a:solidFill>
            </a:rPr>
            <a:t>幸福碰碰車</a:t>
          </a:r>
          <a:endParaRPr lang="zh-TW" altLang="en-US" sz="4000" kern="1200" dirty="0">
            <a:solidFill>
              <a:schemeClr val="tx1"/>
            </a:solidFill>
          </a:endParaRPr>
        </a:p>
      </dsp:txBody>
      <dsp:txXfrm>
        <a:off x="7750101" y="50451"/>
        <a:ext cx="2620721" cy="1534246"/>
      </dsp:txXfrm>
    </dsp:sp>
    <dsp:sp modelId="{FBF6F8B3-E61A-441C-AE63-E8BC0BF32BB4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1CDC86C1-A296-47CF-8D8B-9A75E29B881C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rgbClr val="C6B1E5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tx1"/>
              </a:solidFill>
            </a:rPr>
            <a:t>魔法星際飛車</a:t>
          </a:r>
          <a:endParaRPr lang="zh-TW" altLang="en-US" sz="4000" kern="1200" dirty="0">
            <a:solidFill>
              <a:schemeClr val="tx1"/>
            </a:solidFill>
          </a:endParaRPr>
        </a:p>
      </dsp:txBody>
      <dsp:txXfrm>
        <a:off x="7750101" y="2766639"/>
        <a:ext cx="2620721" cy="1534246"/>
      </dsp:txXfrm>
    </dsp:sp>
    <dsp:sp modelId="{1DE53ACC-24C5-459A-A2B2-3A4B567B9B94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39BE2662-40A4-48D6-9AA1-4744C6BA30A7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rgbClr val="CDEFAB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tx1"/>
              </a:solidFill>
            </a:rPr>
            <a:t>摩天輪</a:t>
          </a:r>
          <a:endParaRPr lang="en-US" altLang="zh-TW" sz="4000" kern="1200" dirty="0" smtClean="0">
            <a:solidFill>
              <a:schemeClr val="tx1"/>
            </a:solidFill>
          </a:endParaRPr>
        </a:p>
      </dsp:txBody>
      <dsp:txXfrm>
        <a:off x="3947439" y="2766639"/>
        <a:ext cx="2620721" cy="1534246"/>
      </dsp:txXfrm>
    </dsp:sp>
    <dsp:sp modelId="{71CD53CA-EA82-41D5-AF5E-BB4BFF2E9582}">
      <dsp:nvSpPr>
        <dsp:cNvPr id="0" name=""/>
        <dsp:cNvSpPr/>
      </dsp:nvSpPr>
      <dsp:spPr>
        <a:xfrm rot="10797542">
          <a:off x="3084849" y="3198303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2964"/>
        <a:ext cx="403082" cy="404168"/>
      </dsp:txXfrm>
    </dsp:sp>
    <dsp:sp modelId="{7BBACB59-1F4F-4E0A-B3A1-C55A8AAB1018}">
      <dsp:nvSpPr>
        <dsp:cNvPr id="0" name=""/>
        <dsp:cNvSpPr/>
      </dsp:nvSpPr>
      <dsp:spPr>
        <a:xfrm>
          <a:off x="97043" y="2721625"/>
          <a:ext cx="2716187" cy="1629712"/>
        </a:xfrm>
        <a:prstGeom prst="roundRect">
          <a:avLst>
            <a:gd name="adj" fmla="val 10000"/>
          </a:avLst>
        </a:prstGeom>
        <a:solidFill>
          <a:srgbClr val="F87D74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tx1"/>
              </a:solidFill>
            </a:rPr>
            <a:t>回家</a:t>
          </a:r>
          <a:endParaRPr lang="en-US" altLang="zh-TW" sz="4000" kern="1200" dirty="0" smtClean="0">
            <a:solidFill>
              <a:schemeClr val="tx1"/>
            </a:solidFill>
          </a:endParaRPr>
        </a:p>
      </dsp:txBody>
      <dsp:txXfrm>
        <a:off x="144776" y="2769358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00CC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448E3-41AC-4E22-ACD5-6BBD12DBCC0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5774-B952-46EB-9ED7-C51E47DC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6937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448E3-41AC-4E22-ACD5-6BBD12DBCC0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5774-B952-46EB-9ED7-C51E47DC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950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448E3-41AC-4E22-ACD5-6BBD12DBCC0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5774-B952-46EB-9ED7-C51E47DC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3828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448E3-41AC-4E22-ACD5-6BBD12DBCC0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5774-B952-46EB-9ED7-C51E47DC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4268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448E3-41AC-4E22-ACD5-6BBD12DBCC0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5774-B952-46EB-9ED7-C51E47DC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2918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448E3-41AC-4E22-ACD5-6BBD12DBCC0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5774-B952-46EB-9ED7-C51E47DC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5583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448E3-41AC-4E22-ACD5-6BBD12DBCC0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5774-B952-46EB-9ED7-C51E47DC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2766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448E3-41AC-4E22-ACD5-6BBD12DBCC0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5774-B952-46EB-9ED7-C51E47DC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1165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448E3-41AC-4E22-ACD5-6BBD12DBCC0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5774-B952-46EB-9ED7-C51E47DC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459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448E3-41AC-4E22-ACD5-6BBD12DBCC0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5774-B952-46EB-9ED7-C51E47DC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300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448E3-41AC-4E22-ACD5-6BBD12DBCC0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5774-B952-46EB-9ED7-C51E47DC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453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1000">
              <a:srgbClr val="C6B1E5"/>
            </a:gs>
            <a:gs pos="69000">
              <a:srgbClr val="B7E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448E3-41AC-4E22-ACD5-6BBD12DBCC0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D5774-B952-46EB-9ED7-C51E47DC8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92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7030A0"/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7030A0"/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7030A0"/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030A0"/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030A0"/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R5k3OFldOp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</a:t>
            </a:r>
            <a:r>
              <a:rPr lang="zh-TW" altLang="en-US" dirty="0"/>
              <a:t>園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mtClean="0"/>
              <a:t>資料來源</a:t>
            </a:r>
            <a:r>
              <a:rPr lang="en-US" altLang="zh-TW" smtClean="0"/>
              <a:t>:</a:t>
            </a:r>
            <a:r>
              <a:rPr lang="zh-TW" altLang="en-US" smtClean="0"/>
              <a:t>夢幻</a:t>
            </a:r>
            <a:r>
              <a:rPr lang="en-US" altLang="zh-TW" smtClean="0"/>
              <a:t>V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7840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828371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726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6713997"/>
              </p:ext>
            </p:extLst>
          </p:nvPr>
        </p:nvGraphicFramePr>
        <p:xfrm>
          <a:off x="838201" y="1825624"/>
          <a:ext cx="10515603" cy="4228811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1630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95682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0841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0841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333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  <a:p>
            <a:endParaRPr lang="zh-TW" altLang="en-US" dirty="0"/>
          </a:p>
        </p:txBody>
      </p:sp>
      <p:pic>
        <p:nvPicPr>
          <p:cNvPr id="1026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589306"/>
            <a:ext cx="5398269" cy="404870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999905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 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</p:txBody>
      </p:sp>
      <p:pic>
        <p:nvPicPr>
          <p:cNvPr id="2050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25625"/>
            <a:ext cx="4819077" cy="377516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34998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https://www.tcap.taipei/Default.aspx</a:t>
            </a:r>
            <a:endParaRPr lang="zh-TW" altLang="en-US" dirty="0"/>
          </a:p>
          <a:p>
            <a:pPr marL="0" indent="0">
              <a:buNone/>
            </a:pPr>
            <a:endParaRPr lang="zh-TW" altLang="en-US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1339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兒童新樂園簡介</a:t>
            </a:r>
            <a:endParaRPr lang="zh-TW" altLang="en-US" dirty="0"/>
          </a:p>
        </p:txBody>
      </p:sp>
      <p:pic>
        <p:nvPicPr>
          <p:cNvPr id="4" name="R5k3OFldOpA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8200" y="1845432"/>
            <a:ext cx="8615289" cy="4794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75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168</Words>
  <Application>Microsoft Office PowerPoint</Application>
  <PresentationFormat>寬螢幕</PresentationFormat>
  <Paragraphs>39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文鼎俏黑體P</vt:lpstr>
      <vt:lpstr>新細明體</vt:lpstr>
      <vt:lpstr>Arial</vt:lpstr>
      <vt:lpstr>Calibri</vt:lpstr>
      <vt:lpstr>Calibri Light</vt:lpstr>
      <vt:lpstr>Office 佈景主題</vt:lpstr>
      <vt:lpstr>兒童新樂園</vt:lpstr>
      <vt:lpstr>規劃</vt:lpstr>
      <vt:lpstr>票價</vt:lpstr>
      <vt:lpstr>魔法星際飛車</vt:lpstr>
      <vt:lpstr> 叢林吼吼樹屋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8</cp:revision>
  <dcterms:created xsi:type="dcterms:W3CDTF">2022-12-26T03:09:23Z</dcterms:created>
  <dcterms:modified xsi:type="dcterms:W3CDTF">2023-01-16T03:06:10Z</dcterms:modified>
</cp:coreProperties>
</file>