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D4B4EE"/>
    <a:srgbClr val="A87ABC"/>
    <a:srgbClr val="C3A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ABA948-E9A8-46E5-99B2-A496E8FCDBEE}" type="doc">
      <dgm:prSet loTypeId="urn:microsoft.com/office/officeart/2005/8/layout/process5" loCatId="process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zh-TW" altLang="en-US"/>
        </a:p>
      </dgm:t>
    </dgm:pt>
    <dgm:pt modelId="{3BACDDD7-99A8-4D87-849E-5289ABF99963}">
      <dgm:prSet phldrT="[文字]"/>
      <dgm:spPr/>
      <dgm:t>
        <a:bodyPr/>
        <a:lstStyle/>
        <a:p>
          <a:r>
            <a:rPr lang="zh-TW" altLang="en-US" dirty="0" smtClean="0"/>
            <a:t>飛天神奇號</a:t>
          </a:r>
          <a:endParaRPr lang="zh-TW" altLang="en-US" dirty="0"/>
        </a:p>
      </dgm:t>
    </dgm:pt>
    <dgm:pt modelId="{B5354FE2-996F-4E09-AFA6-62D3E120A222}" type="parTrans" cxnId="{D56EA97D-C778-474F-B5C5-43F57D66F857}">
      <dgm:prSet/>
      <dgm:spPr/>
      <dgm:t>
        <a:bodyPr/>
        <a:lstStyle/>
        <a:p>
          <a:endParaRPr lang="zh-TW" altLang="en-US"/>
        </a:p>
      </dgm:t>
    </dgm:pt>
    <dgm:pt modelId="{20ED0061-5BB4-432B-A026-62BC9BF960A0}" type="sibTrans" cxnId="{D56EA97D-C778-474F-B5C5-43F57D66F857}">
      <dgm:prSet/>
      <dgm:spPr/>
      <dgm:t>
        <a:bodyPr/>
        <a:lstStyle/>
        <a:p>
          <a:endParaRPr lang="zh-TW" altLang="en-US"/>
        </a:p>
      </dgm:t>
    </dgm:pt>
    <dgm:pt modelId="{F10096E8-7E58-4F94-8C46-E24D003ECFB9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536B5684-C365-45AE-B6AE-94B3B7F011DB}" type="parTrans" cxnId="{8040C29F-82D0-4C7D-A9C8-289D8C8F03CD}">
      <dgm:prSet/>
      <dgm:spPr/>
      <dgm:t>
        <a:bodyPr/>
        <a:lstStyle/>
        <a:p>
          <a:endParaRPr lang="zh-TW" altLang="en-US"/>
        </a:p>
      </dgm:t>
    </dgm:pt>
    <dgm:pt modelId="{B9B23D69-F327-4C04-B240-7291FE568BC6}" type="sibTrans" cxnId="{8040C29F-82D0-4C7D-A9C8-289D8C8F03CD}">
      <dgm:prSet/>
      <dgm:spPr/>
      <dgm:t>
        <a:bodyPr/>
        <a:lstStyle/>
        <a:p>
          <a:endParaRPr lang="zh-TW" altLang="en-US"/>
        </a:p>
      </dgm:t>
    </dgm:pt>
    <dgm:pt modelId="{75B89D2F-6E8A-4B1B-A8B7-7BC050E06088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90576140-FF93-4390-88DA-443736509B3B}" type="parTrans" cxnId="{1276E3E2-1E1B-493D-992A-FD84916D10B6}">
      <dgm:prSet/>
      <dgm:spPr/>
      <dgm:t>
        <a:bodyPr/>
        <a:lstStyle/>
        <a:p>
          <a:endParaRPr lang="zh-TW" altLang="en-US"/>
        </a:p>
      </dgm:t>
    </dgm:pt>
    <dgm:pt modelId="{F00E4DA6-81E7-46BE-A6CF-3F072DF77F83}" type="sibTrans" cxnId="{1276E3E2-1E1B-493D-992A-FD84916D10B6}">
      <dgm:prSet/>
      <dgm:spPr/>
      <dgm:t>
        <a:bodyPr/>
        <a:lstStyle/>
        <a:p>
          <a:endParaRPr lang="zh-TW" altLang="en-US"/>
        </a:p>
      </dgm:t>
    </dgm:pt>
    <dgm:pt modelId="{059665E6-1470-4F89-9D9B-1239E5C9B515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F5FB44AF-C607-4E3D-BF8F-B4AA0EFA2851}" type="parTrans" cxnId="{1E047CB8-69A1-4707-ACA4-4FCCB2FE6A45}">
      <dgm:prSet/>
      <dgm:spPr/>
      <dgm:t>
        <a:bodyPr/>
        <a:lstStyle/>
        <a:p>
          <a:endParaRPr lang="zh-TW" altLang="en-US"/>
        </a:p>
      </dgm:t>
    </dgm:pt>
    <dgm:pt modelId="{11EA9802-4FA4-4F51-A4CF-6C97497F79F0}" type="sibTrans" cxnId="{1E047CB8-69A1-4707-ACA4-4FCCB2FE6A45}">
      <dgm:prSet/>
      <dgm:spPr/>
      <dgm:t>
        <a:bodyPr/>
        <a:lstStyle/>
        <a:p>
          <a:endParaRPr lang="zh-TW" altLang="en-US"/>
        </a:p>
      </dgm:t>
    </dgm:pt>
    <dgm:pt modelId="{27C039F1-DAF4-4AE0-8029-B76015EDAC6F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B3DDA580-D63A-4E12-A167-5A64DB78B6B5}" type="parTrans" cxnId="{ECA75CD0-7B92-435D-B642-141E2C3037E3}">
      <dgm:prSet/>
      <dgm:spPr/>
      <dgm:t>
        <a:bodyPr/>
        <a:lstStyle/>
        <a:p>
          <a:endParaRPr lang="zh-TW" altLang="en-US"/>
        </a:p>
      </dgm:t>
    </dgm:pt>
    <dgm:pt modelId="{09BD8D79-13F7-49E6-A3B2-85E3413E514B}" type="sibTrans" cxnId="{ECA75CD0-7B92-435D-B642-141E2C3037E3}">
      <dgm:prSet/>
      <dgm:spPr/>
      <dgm:t>
        <a:bodyPr/>
        <a:lstStyle/>
        <a:p>
          <a:endParaRPr lang="zh-TW" altLang="en-US"/>
        </a:p>
      </dgm:t>
    </dgm:pt>
    <dgm:pt modelId="{B93B3461-A50F-4C17-A9FF-74356FB961DD}">
      <dgm:prSet phldrT="[文字]"/>
      <dgm:spPr/>
      <dgm:t>
        <a:bodyPr/>
        <a:lstStyle/>
        <a:p>
          <a:r>
            <a:rPr lang="zh-TW" altLang="en-US" dirty="0" smtClean="0"/>
            <a:t>回家啦</a:t>
          </a:r>
          <a:r>
            <a:rPr lang="en-US" altLang="zh-TW" dirty="0" smtClean="0"/>
            <a:t>!</a:t>
          </a:r>
          <a:endParaRPr lang="zh-TW" altLang="en-US" dirty="0"/>
        </a:p>
      </dgm:t>
    </dgm:pt>
    <dgm:pt modelId="{D405573E-2E04-4A9B-BD2C-26F3C16441D6}" type="parTrans" cxnId="{D2139CAC-FC4A-4752-A7C2-FFC9E9EE56A2}">
      <dgm:prSet/>
      <dgm:spPr/>
      <dgm:t>
        <a:bodyPr/>
        <a:lstStyle/>
        <a:p>
          <a:endParaRPr lang="zh-TW" altLang="en-US"/>
        </a:p>
      </dgm:t>
    </dgm:pt>
    <dgm:pt modelId="{28F9FE9D-856A-45F0-BEC3-FB3697B92FC3}" type="sibTrans" cxnId="{D2139CAC-FC4A-4752-A7C2-FFC9E9EE56A2}">
      <dgm:prSet/>
      <dgm:spPr/>
      <dgm:t>
        <a:bodyPr/>
        <a:lstStyle/>
        <a:p>
          <a:endParaRPr lang="zh-TW" altLang="en-US"/>
        </a:p>
      </dgm:t>
    </dgm:pt>
    <dgm:pt modelId="{DECF055A-AD10-4511-A572-EE3BE6763005}" type="pres">
      <dgm:prSet presAssocID="{34ABA948-E9A8-46E5-99B2-A496E8FCDBE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66CDB8F-4278-4DDA-A52C-24809C4AB67F}" type="pres">
      <dgm:prSet presAssocID="{3BACDDD7-99A8-4D87-849E-5289ABF9996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D0DB2B-AA21-4739-B092-665A9FF6B01F}" type="pres">
      <dgm:prSet presAssocID="{20ED0061-5BB4-432B-A026-62BC9BF960A0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4CBBA3CD-EE8E-442A-970A-1D90E68197CD}" type="pres">
      <dgm:prSet presAssocID="{20ED0061-5BB4-432B-A026-62BC9BF960A0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077EDF6-6CE0-4628-BDCA-6F82E739F1DC}" type="pres">
      <dgm:prSet presAssocID="{F10096E8-7E58-4F94-8C46-E24D003ECFB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07621E-B940-46ED-BCF6-92E232A3FEE5}" type="pres">
      <dgm:prSet presAssocID="{B9B23D69-F327-4C04-B240-7291FE568BC6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2E4F7B94-4A67-4A06-BCAA-C9E345BDF876}" type="pres">
      <dgm:prSet presAssocID="{B9B23D69-F327-4C04-B240-7291FE568BC6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23B847CF-EA33-4CA7-8C2C-D145D2EB5A75}" type="pres">
      <dgm:prSet presAssocID="{75B89D2F-6E8A-4B1B-A8B7-7BC050E0608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A10883-048A-4AAE-AC27-274614205F86}" type="pres">
      <dgm:prSet presAssocID="{F00E4DA6-81E7-46BE-A6CF-3F072DF77F83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3656EFC-09BD-4397-AF73-2E0A7490AFC7}" type="pres">
      <dgm:prSet presAssocID="{F00E4DA6-81E7-46BE-A6CF-3F072DF77F83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0670D778-5601-4B9F-A3B6-9A73A773CC29}" type="pres">
      <dgm:prSet presAssocID="{059665E6-1470-4F89-9D9B-1239E5C9B51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44C15B-C9E0-487C-A078-049745AFEC9D}" type="pres">
      <dgm:prSet presAssocID="{11EA9802-4FA4-4F51-A4CF-6C97497F79F0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E4C84C8-1FD7-4EAE-B5D1-99CBC33B96DE}" type="pres">
      <dgm:prSet presAssocID="{11EA9802-4FA4-4F51-A4CF-6C97497F79F0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36E26B3E-74D0-4551-8BE3-BDF52B3A05C5}" type="pres">
      <dgm:prSet presAssocID="{27C039F1-DAF4-4AE0-8029-B76015EDAC6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D6618B-06BE-4626-9317-7CBFAF61E2CC}" type="pres">
      <dgm:prSet presAssocID="{09BD8D79-13F7-49E6-A3B2-85E3413E514B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FB378F34-CECD-46D8-ABDA-E1134CA06479}" type="pres">
      <dgm:prSet presAssocID="{09BD8D79-13F7-49E6-A3B2-85E3413E514B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006B23A1-BC73-420D-8723-7B3CC558C8F0}" type="pres">
      <dgm:prSet presAssocID="{B93B3461-A50F-4C17-A9FF-74356FB961D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FD5DE0A-3464-4C44-8158-DCBD62272A5D}" type="presOf" srcId="{B9B23D69-F327-4C04-B240-7291FE568BC6}" destId="{2E4F7B94-4A67-4A06-BCAA-C9E345BDF876}" srcOrd="1" destOrd="0" presId="urn:microsoft.com/office/officeart/2005/8/layout/process5"/>
    <dgm:cxn modelId="{50B53E54-7E0E-45BD-9C40-DD8993AED33D}" type="presOf" srcId="{20ED0061-5BB4-432B-A026-62BC9BF960A0}" destId="{2DD0DB2B-AA21-4739-B092-665A9FF6B01F}" srcOrd="0" destOrd="0" presId="urn:microsoft.com/office/officeart/2005/8/layout/process5"/>
    <dgm:cxn modelId="{B82FE8A1-91F9-47B2-ADB3-12307E2EC660}" type="presOf" srcId="{059665E6-1470-4F89-9D9B-1239E5C9B515}" destId="{0670D778-5601-4B9F-A3B6-9A73A773CC29}" srcOrd="0" destOrd="0" presId="urn:microsoft.com/office/officeart/2005/8/layout/process5"/>
    <dgm:cxn modelId="{F37327C1-E6CB-4817-A1D9-D062215F89C7}" type="presOf" srcId="{09BD8D79-13F7-49E6-A3B2-85E3413E514B}" destId="{A7D6618B-06BE-4626-9317-7CBFAF61E2CC}" srcOrd="0" destOrd="0" presId="urn:microsoft.com/office/officeart/2005/8/layout/process5"/>
    <dgm:cxn modelId="{C57C4B22-6544-4448-BAAA-D5B74EC8318F}" type="presOf" srcId="{75B89D2F-6E8A-4B1B-A8B7-7BC050E06088}" destId="{23B847CF-EA33-4CA7-8C2C-D145D2EB5A75}" srcOrd="0" destOrd="0" presId="urn:microsoft.com/office/officeart/2005/8/layout/process5"/>
    <dgm:cxn modelId="{ECA75CD0-7B92-435D-B642-141E2C3037E3}" srcId="{34ABA948-E9A8-46E5-99B2-A496E8FCDBEE}" destId="{27C039F1-DAF4-4AE0-8029-B76015EDAC6F}" srcOrd="4" destOrd="0" parTransId="{B3DDA580-D63A-4E12-A167-5A64DB78B6B5}" sibTransId="{09BD8D79-13F7-49E6-A3B2-85E3413E514B}"/>
    <dgm:cxn modelId="{51232BDB-5954-48BD-8CBE-8BFA8095244F}" type="presOf" srcId="{20ED0061-5BB4-432B-A026-62BC9BF960A0}" destId="{4CBBA3CD-EE8E-442A-970A-1D90E68197CD}" srcOrd="1" destOrd="0" presId="urn:microsoft.com/office/officeart/2005/8/layout/process5"/>
    <dgm:cxn modelId="{1E047CB8-69A1-4707-ACA4-4FCCB2FE6A45}" srcId="{34ABA948-E9A8-46E5-99B2-A496E8FCDBEE}" destId="{059665E6-1470-4F89-9D9B-1239E5C9B515}" srcOrd="3" destOrd="0" parTransId="{F5FB44AF-C607-4E3D-BF8F-B4AA0EFA2851}" sibTransId="{11EA9802-4FA4-4F51-A4CF-6C97497F79F0}"/>
    <dgm:cxn modelId="{BC8761E2-7DF8-4118-8136-630FD531A42E}" type="presOf" srcId="{11EA9802-4FA4-4F51-A4CF-6C97497F79F0}" destId="{2444C15B-C9E0-487C-A078-049745AFEC9D}" srcOrd="0" destOrd="0" presId="urn:microsoft.com/office/officeart/2005/8/layout/process5"/>
    <dgm:cxn modelId="{1276E3E2-1E1B-493D-992A-FD84916D10B6}" srcId="{34ABA948-E9A8-46E5-99B2-A496E8FCDBEE}" destId="{75B89D2F-6E8A-4B1B-A8B7-7BC050E06088}" srcOrd="2" destOrd="0" parTransId="{90576140-FF93-4390-88DA-443736509B3B}" sibTransId="{F00E4DA6-81E7-46BE-A6CF-3F072DF77F83}"/>
    <dgm:cxn modelId="{50974DA1-81B3-4499-8383-2F724A2F6C20}" type="presOf" srcId="{11EA9802-4FA4-4F51-A4CF-6C97497F79F0}" destId="{EE4C84C8-1FD7-4EAE-B5D1-99CBC33B96DE}" srcOrd="1" destOrd="0" presId="urn:microsoft.com/office/officeart/2005/8/layout/process5"/>
    <dgm:cxn modelId="{03D741A9-D87F-4356-B737-64DE0526C449}" type="presOf" srcId="{B93B3461-A50F-4C17-A9FF-74356FB961DD}" destId="{006B23A1-BC73-420D-8723-7B3CC558C8F0}" srcOrd="0" destOrd="0" presId="urn:microsoft.com/office/officeart/2005/8/layout/process5"/>
    <dgm:cxn modelId="{F7777778-520E-4364-B94E-FC3FCD305800}" type="presOf" srcId="{F00E4DA6-81E7-46BE-A6CF-3F072DF77F83}" destId="{43656EFC-09BD-4397-AF73-2E0A7490AFC7}" srcOrd="1" destOrd="0" presId="urn:microsoft.com/office/officeart/2005/8/layout/process5"/>
    <dgm:cxn modelId="{D2139CAC-FC4A-4752-A7C2-FFC9E9EE56A2}" srcId="{34ABA948-E9A8-46E5-99B2-A496E8FCDBEE}" destId="{B93B3461-A50F-4C17-A9FF-74356FB961DD}" srcOrd="5" destOrd="0" parTransId="{D405573E-2E04-4A9B-BD2C-26F3C16441D6}" sibTransId="{28F9FE9D-856A-45F0-BEC3-FB3697B92FC3}"/>
    <dgm:cxn modelId="{5987C7FA-F8F6-40A9-B330-C012AB94EBDA}" type="presOf" srcId="{B9B23D69-F327-4C04-B240-7291FE568BC6}" destId="{FA07621E-B940-46ED-BCF6-92E232A3FEE5}" srcOrd="0" destOrd="0" presId="urn:microsoft.com/office/officeart/2005/8/layout/process5"/>
    <dgm:cxn modelId="{D2ED78DE-6732-4E17-AEF8-AE96DE529DF4}" type="presOf" srcId="{09BD8D79-13F7-49E6-A3B2-85E3413E514B}" destId="{FB378F34-CECD-46D8-ABDA-E1134CA06479}" srcOrd="1" destOrd="0" presId="urn:microsoft.com/office/officeart/2005/8/layout/process5"/>
    <dgm:cxn modelId="{8244C093-9AE1-4DEE-968C-B2BDFE2D3D0F}" type="presOf" srcId="{34ABA948-E9A8-46E5-99B2-A496E8FCDBEE}" destId="{DECF055A-AD10-4511-A572-EE3BE6763005}" srcOrd="0" destOrd="0" presId="urn:microsoft.com/office/officeart/2005/8/layout/process5"/>
    <dgm:cxn modelId="{AE7EE95C-CE7E-463D-B21F-530D65B64292}" type="presOf" srcId="{3BACDDD7-99A8-4D87-849E-5289ABF99963}" destId="{166CDB8F-4278-4DDA-A52C-24809C4AB67F}" srcOrd="0" destOrd="0" presId="urn:microsoft.com/office/officeart/2005/8/layout/process5"/>
    <dgm:cxn modelId="{D56EA97D-C778-474F-B5C5-43F57D66F857}" srcId="{34ABA948-E9A8-46E5-99B2-A496E8FCDBEE}" destId="{3BACDDD7-99A8-4D87-849E-5289ABF99963}" srcOrd="0" destOrd="0" parTransId="{B5354FE2-996F-4E09-AFA6-62D3E120A222}" sibTransId="{20ED0061-5BB4-432B-A026-62BC9BF960A0}"/>
    <dgm:cxn modelId="{9F9B7189-97BD-4BC6-AA56-EC6876EA452C}" type="presOf" srcId="{F10096E8-7E58-4F94-8C46-E24D003ECFB9}" destId="{8077EDF6-6CE0-4628-BDCA-6F82E739F1DC}" srcOrd="0" destOrd="0" presId="urn:microsoft.com/office/officeart/2005/8/layout/process5"/>
    <dgm:cxn modelId="{8040C29F-82D0-4C7D-A9C8-289D8C8F03CD}" srcId="{34ABA948-E9A8-46E5-99B2-A496E8FCDBEE}" destId="{F10096E8-7E58-4F94-8C46-E24D003ECFB9}" srcOrd="1" destOrd="0" parTransId="{536B5684-C365-45AE-B6AE-94B3B7F011DB}" sibTransId="{B9B23D69-F327-4C04-B240-7291FE568BC6}"/>
    <dgm:cxn modelId="{79A5F28E-5E7B-4EC2-AEE2-3E11C4FDE7AE}" type="presOf" srcId="{F00E4DA6-81E7-46BE-A6CF-3F072DF77F83}" destId="{13A10883-048A-4AAE-AC27-274614205F86}" srcOrd="0" destOrd="0" presId="urn:microsoft.com/office/officeart/2005/8/layout/process5"/>
    <dgm:cxn modelId="{F4557D62-3A69-4034-824D-5EEAAA471B0C}" type="presOf" srcId="{27C039F1-DAF4-4AE0-8029-B76015EDAC6F}" destId="{36E26B3E-74D0-4551-8BE3-BDF52B3A05C5}" srcOrd="0" destOrd="0" presId="urn:microsoft.com/office/officeart/2005/8/layout/process5"/>
    <dgm:cxn modelId="{58D911A4-EB57-44C8-984C-BEA18B15D11B}" type="presParOf" srcId="{DECF055A-AD10-4511-A572-EE3BE6763005}" destId="{166CDB8F-4278-4DDA-A52C-24809C4AB67F}" srcOrd="0" destOrd="0" presId="urn:microsoft.com/office/officeart/2005/8/layout/process5"/>
    <dgm:cxn modelId="{A3CE9D04-EBF5-45C4-8CF8-4151DD51DA88}" type="presParOf" srcId="{DECF055A-AD10-4511-A572-EE3BE6763005}" destId="{2DD0DB2B-AA21-4739-B092-665A9FF6B01F}" srcOrd="1" destOrd="0" presId="urn:microsoft.com/office/officeart/2005/8/layout/process5"/>
    <dgm:cxn modelId="{C6EE15C4-B06C-4AD1-8486-7672D3FA30FA}" type="presParOf" srcId="{2DD0DB2B-AA21-4739-B092-665A9FF6B01F}" destId="{4CBBA3CD-EE8E-442A-970A-1D90E68197CD}" srcOrd="0" destOrd="0" presId="urn:microsoft.com/office/officeart/2005/8/layout/process5"/>
    <dgm:cxn modelId="{F37B4706-FC3C-455F-8AF7-2947BA099044}" type="presParOf" srcId="{DECF055A-AD10-4511-A572-EE3BE6763005}" destId="{8077EDF6-6CE0-4628-BDCA-6F82E739F1DC}" srcOrd="2" destOrd="0" presId="urn:microsoft.com/office/officeart/2005/8/layout/process5"/>
    <dgm:cxn modelId="{62B54101-26F6-4748-A23D-AD648CC08100}" type="presParOf" srcId="{DECF055A-AD10-4511-A572-EE3BE6763005}" destId="{FA07621E-B940-46ED-BCF6-92E232A3FEE5}" srcOrd="3" destOrd="0" presId="urn:microsoft.com/office/officeart/2005/8/layout/process5"/>
    <dgm:cxn modelId="{2FBDCDB7-17E4-4E66-909F-53725F3A4888}" type="presParOf" srcId="{FA07621E-B940-46ED-BCF6-92E232A3FEE5}" destId="{2E4F7B94-4A67-4A06-BCAA-C9E345BDF876}" srcOrd="0" destOrd="0" presId="urn:microsoft.com/office/officeart/2005/8/layout/process5"/>
    <dgm:cxn modelId="{56357398-8382-4568-BFE1-BA4DD4F73E0A}" type="presParOf" srcId="{DECF055A-AD10-4511-A572-EE3BE6763005}" destId="{23B847CF-EA33-4CA7-8C2C-D145D2EB5A75}" srcOrd="4" destOrd="0" presId="urn:microsoft.com/office/officeart/2005/8/layout/process5"/>
    <dgm:cxn modelId="{EF224B25-C224-4B39-8A40-102C091259BD}" type="presParOf" srcId="{DECF055A-AD10-4511-A572-EE3BE6763005}" destId="{13A10883-048A-4AAE-AC27-274614205F86}" srcOrd="5" destOrd="0" presId="urn:microsoft.com/office/officeart/2005/8/layout/process5"/>
    <dgm:cxn modelId="{B3F28156-B353-464A-B934-843BCF1F2DBB}" type="presParOf" srcId="{13A10883-048A-4AAE-AC27-274614205F86}" destId="{43656EFC-09BD-4397-AF73-2E0A7490AFC7}" srcOrd="0" destOrd="0" presId="urn:microsoft.com/office/officeart/2005/8/layout/process5"/>
    <dgm:cxn modelId="{B3D7EE05-E3A8-4B40-8815-4C1BA43CFF5A}" type="presParOf" srcId="{DECF055A-AD10-4511-A572-EE3BE6763005}" destId="{0670D778-5601-4B9F-A3B6-9A73A773CC29}" srcOrd="6" destOrd="0" presId="urn:microsoft.com/office/officeart/2005/8/layout/process5"/>
    <dgm:cxn modelId="{3F2AA112-3275-4CF1-A90D-10B3559DB3D4}" type="presParOf" srcId="{DECF055A-AD10-4511-A572-EE3BE6763005}" destId="{2444C15B-C9E0-487C-A078-049745AFEC9D}" srcOrd="7" destOrd="0" presId="urn:microsoft.com/office/officeart/2005/8/layout/process5"/>
    <dgm:cxn modelId="{12F72D44-C179-439A-8CD3-0AB2C03A2873}" type="presParOf" srcId="{2444C15B-C9E0-487C-A078-049745AFEC9D}" destId="{EE4C84C8-1FD7-4EAE-B5D1-99CBC33B96DE}" srcOrd="0" destOrd="0" presId="urn:microsoft.com/office/officeart/2005/8/layout/process5"/>
    <dgm:cxn modelId="{DFA3CF1C-7E35-44C4-8C9D-FA0B8CC7E3C0}" type="presParOf" srcId="{DECF055A-AD10-4511-A572-EE3BE6763005}" destId="{36E26B3E-74D0-4551-8BE3-BDF52B3A05C5}" srcOrd="8" destOrd="0" presId="urn:microsoft.com/office/officeart/2005/8/layout/process5"/>
    <dgm:cxn modelId="{4E143DEE-CFA0-4FD3-AD41-5D3F29C345CE}" type="presParOf" srcId="{DECF055A-AD10-4511-A572-EE3BE6763005}" destId="{A7D6618B-06BE-4626-9317-7CBFAF61E2CC}" srcOrd="9" destOrd="0" presId="urn:microsoft.com/office/officeart/2005/8/layout/process5"/>
    <dgm:cxn modelId="{C086FF8C-482B-43C2-8052-5CA8A05E8272}" type="presParOf" srcId="{A7D6618B-06BE-4626-9317-7CBFAF61E2CC}" destId="{FB378F34-CECD-46D8-ABDA-E1134CA06479}" srcOrd="0" destOrd="0" presId="urn:microsoft.com/office/officeart/2005/8/layout/process5"/>
    <dgm:cxn modelId="{DC3F9DA5-DB56-4418-A60A-794A6652F502}" type="presParOf" srcId="{DECF055A-AD10-4511-A572-EE3BE6763005}" destId="{006B23A1-BC73-420D-8723-7B3CC558C8F0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CDB8F-4278-4DDA-A52C-24809C4AB67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飛天神奇號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2DD0DB2B-AA21-4739-B092-665A9FF6B01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077EDF6-6CE0-4628-BDCA-6F82E739F1D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69857"/>
            <a:satOff val="-1251"/>
            <a:lumOff val="5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FA07621E-B940-46ED-BCF6-92E232A3FEE5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87306"/>
            <a:satOff val="-1495"/>
            <a:lumOff val="59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23B847CF-EA33-4CA7-8C2C-D145D2EB5A75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139713"/>
            <a:satOff val="-2502"/>
            <a:lumOff val="106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13A10883-048A-4AAE-AC27-274614205F86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174613"/>
            <a:satOff val="-2991"/>
            <a:lumOff val="11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670D778-5601-4B9F-A3B6-9A73A773CC29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209570"/>
            <a:satOff val="-3754"/>
            <a:lumOff val="159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2444C15B-C9E0-487C-A078-049745AFEC9D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261919"/>
            <a:satOff val="-4486"/>
            <a:lumOff val="179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36E26B3E-74D0-4551-8BE3-BDF52B3A05C5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279426"/>
            <a:satOff val="-5005"/>
            <a:lumOff val="21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A7D6618B-06BE-4626-9317-7CBFAF61E2CC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349225"/>
            <a:satOff val="-5981"/>
            <a:lumOff val="239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006B23A1-BC73-420D-8723-7B3CC558C8F0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回家啦</a:t>
          </a:r>
          <a:r>
            <a:rPr lang="en-US" altLang="zh-TW" sz="4000" kern="1200" dirty="0" smtClean="0"/>
            <a:t>!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8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83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27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14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5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96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69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87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56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66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06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0000">
              <a:srgbClr val="00B0F0"/>
            </a:gs>
            <a:gs pos="75000">
              <a:srgbClr val="0070C0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9B716-4E50-483B-B670-4D56838FF4E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E1340-1BD0-4F75-8961-09E4ADDB7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36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030A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030A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思思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41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6857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828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002085"/>
              </p:ext>
            </p:extLst>
          </p:nvPr>
        </p:nvGraphicFramePr>
        <p:xfrm>
          <a:off x="766355" y="1690688"/>
          <a:ext cx="10659290" cy="4470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084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9377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9377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9377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9377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9377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45933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7443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7550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6036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6036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777" y="1690688"/>
            <a:ext cx="5339624" cy="400471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5112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998" y="1825625"/>
            <a:ext cx="5293693" cy="397026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5131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/>
              <a:t>:https://www.tcap.taipei/Default.aspx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337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147489"/>
            <a:ext cx="9638211" cy="542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5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191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文鼎中特毛楷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 宇宙迴旋</vt:lpstr>
      <vt:lpstr>叢林吼吼樹屋</vt:lpstr>
      <vt:lpstr>兒童新樂園 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2022-12-26T02:51:10Z</dcterms:created>
  <dcterms:modified xsi:type="dcterms:W3CDTF">2023-01-16T03:10:14Z</dcterms:modified>
</cp:coreProperties>
</file>