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5510F4-6C6C-4F96-BB0F-8583A4A95B34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63A66C4-C68A-4382-B0EA-92F437BC2831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9CD8807-5782-4E3A-A4F3-DD7AE897CC67}" type="parTrans" cxnId="{7A01690B-1707-4352-8CCC-32D6FB04CA56}">
      <dgm:prSet/>
      <dgm:spPr/>
      <dgm:t>
        <a:bodyPr/>
        <a:lstStyle/>
        <a:p>
          <a:endParaRPr lang="zh-TW" altLang="en-US"/>
        </a:p>
      </dgm:t>
    </dgm:pt>
    <dgm:pt modelId="{5B389767-F9C6-4F75-915C-9E531A696395}" type="sibTrans" cxnId="{7A01690B-1707-4352-8CCC-32D6FB04CA56}">
      <dgm:prSet/>
      <dgm:spPr/>
      <dgm:t>
        <a:bodyPr/>
        <a:lstStyle/>
        <a:p>
          <a:endParaRPr lang="zh-TW" altLang="en-US"/>
        </a:p>
      </dgm:t>
    </dgm:pt>
    <dgm:pt modelId="{1ADDB909-D1B0-4551-BB69-CEE42BE111DE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D480BE59-1FD4-44EA-B7D1-67C830E29543}" type="parTrans" cxnId="{B1C3AA6F-302D-453F-9BB0-71ED7D8642EB}">
      <dgm:prSet/>
      <dgm:spPr/>
      <dgm:t>
        <a:bodyPr/>
        <a:lstStyle/>
        <a:p>
          <a:endParaRPr lang="zh-TW" altLang="en-US"/>
        </a:p>
      </dgm:t>
    </dgm:pt>
    <dgm:pt modelId="{8441E8DC-27F2-4B05-BB29-9E7FB7337CBB}" type="sibTrans" cxnId="{B1C3AA6F-302D-453F-9BB0-71ED7D8642EB}">
      <dgm:prSet/>
      <dgm:spPr/>
      <dgm:t>
        <a:bodyPr/>
        <a:lstStyle/>
        <a:p>
          <a:endParaRPr lang="zh-TW" altLang="en-US"/>
        </a:p>
      </dgm:t>
    </dgm:pt>
    <dgm:pt modelId="{149994C6-6DA4-42B4-B38A-3FF94A43C225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FB869A1F-F1B8-4A11-81A6-83792C4C4735}" type="parTrans" cxnId="{F01CFC3B-5E44-4C22-8C1C-B08E19494BDE}">
      <dgm:prSet/>
      <dgm:spPr/>
      <dgm:t>
        <a:bodyPr/>
        <a:lstStyle/>
        <a:p>
          <a:endParaRPr lang="zh-TW" altLang="en-US"/>
        </a:p>
      </dgm:t>
    </dgm:pt>
    <dgm:pt modelId="{940FBCA3-CB32-4AA2-B24D-51A07A1C7E16}" type="sibTrans" cxnId="{F01CFC3B-5E44-4C22-8C1C-B08E19494BDE}">
      <dgm:prSet/>
      <dgm:spPr/>
      <dgm:t>
        <a:bodyPr/>
        <a:lstStyle/>
        <a:p>
          <a:endParaRPr lang="zh-TW" altLang="en-US"/>
        </a:p>
      </dgm:t>
    </dgm:pt>
    <dgm:pt modelId="{C403342E-BC3D-47F3-9D9F-78A2C352A8B0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1F802A2-1FB3-4AF4-9263-C945CAB862D5}" type="parTrans" cxnId="{3AEDBF46-35AF-4004-88FF-6CE5F80BA975}">
      <dgm:prSet/>
      <dgm:spPr/>
      <dgm:t>
        <a:bodyPr/>
        <a:lstStyle/>
        <a:p>
          <a:endParaRPr lang="zh-TW" altLang="en-US"/>
        </a:p>
      </dgm:t>
    </dgm:pt>
    <dgm:pt modelId="{633BB4B0-515F-4024-BCCB-BC418B59E007}" type="sibTrans" cxnId="{3AEDBF46-35AF-4004-88FF-6CE5F80BA975}">
      <dgm:prSet/>
      <dgm:spPr/>
      <dgm:t>
        <a:bodyPr/>
        <a:lstStyle/>
        <a:p>
          <a:endParaRPr lang="zh-TW" altLang="en-US"/>
        </a:p>
      </dgm:t>
    </dgm:pt>
    <dgm:pt modelId="{761A26DF-B114-442D-95E6-2E1CDE966036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1806777A-0B9A-461D-9163-A36E00DF0BEF}" type="parTrans" cxnId="{E23C3F05-BC82-4C06-A3BF-177A52009FD5}">
      <dgm:prSet/>
      <dgm:spPr/>
      <dgm:t>
        <a:bodyPr/>
        <a:lstStyle/>
        <a:p>
          <a:endParaRPr lang="zh-TW" altLang="en-US"/>
        </a:p>
      </dgm:t>
    </dgm:pt>
    <dgm:pt modelId="{11D59201-4A7B-48CC-84CD-194912557D6E}" type="sibTrans" cxnId="{E23C3F05-BC82-4C06-A3BF-177A52009FD5}">
      <dgm:prSet/>
      <dgm:spPr/>
      <dgm:t>
        <a:bodyPr/>
        <a:lstStyle/>
        <a:p>
          <a:endParaRPr lang="zh-TW" altLang="en-US"/>
        </a:p>
      </dgm:t>
    </dgm:pt>
    <dgm:pt modelId="{238EB4B8-A3F3-47BC-8E29-E326A26DC3DB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8D9522EA-9AFF-4268-9195-5AEDAABD67C3}" type="parTrans" cxnId="{838EAF1D-B9CE-4DAB-9A12-BB58BE643277}">
      <dgm:prSet/>
      <dgm:spPr/>
      <dgm:t>
        <a:bodyPr/>
        <a:lstStyle/>
        <a:p>
          <a:endParaRPr lang="zh-TW" altLang="en-US"/>
        </a:p>
      </dgm:t>
    </dgm:pt>
    <dgm:pt modelId="{5FCF462C-4327-4225-B9BE-0BC7555CE867}" type="sibTrans" cxnId="{838EAF1D-B9CE-4DAB-9A12-BB58BE643277}">
      <dgm:prSet/>
      <dgm:spPr/>
      <dgm:t>
        <a:bodyPr/>
        <a:lstStyle/>
        <a:p>
          <a:endParaRPr lang="zh-TW" altLang="en-US"/>
        </a:p>
      </dgm:t>
    </dgm:pt>
    <dgm:pt modelId="{2C79D55C-BE9D-4BA2-B95C-E95766F948A5}" type="pres">
      <dgm:prSet presAssocID="{805510F4-6C6C-4F96-BB0F-8583A4A95B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738A11B-8901-497F-B92F-B36241C87520}" type="pres">
      <dgm:prSet presAssocID="{463A66C4-C68A-4382-B0EA-92F437BC283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B4F1EE-E96A-43EB-96CA-EDAECDFE71DF}" type="pres">
      <dgm:prSet presAssocID="{5B389767-F9C6-4F75-915C-9E531A696395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2E00C21D-9D5B-4652-AEBE-8C253137FBF5}" type="pres">
      <dgm:prSet presAssocID="{5B389767-F9C6-4F75-915C-9E531A696395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E5DC40A4-E9C5-4EAF-99D1-75196414D16F}" type="pres">
      <dgm:prSet presAssocID="{1ADDB909-D1B0-4551-BB69-CEE42BE111D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EA18CD-3E5E-4F6F-9575-E2B7AAE8227F}" type="pres">
      <dgm:prSet presAssocID="{8441E8DC-27F2-4B05-BB29-9E7FB7337CBB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6CCA5EFD-6879-4310-A8AA-93ADF22F6B6A}" type="pres">
      <dgm:prSet presAssocID="{8441E8DC-27F2-4B05-BB29-9E7FB7337CBB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A978CE48-9158-42C2-AF1A-23BBA72E1E9F}" type="pres">
      <dgm:prSet presAssocID="{149994C6-6DA4-42B4-B38A-3FF94A43C22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339E48-C725-4A4D-8759-F56EA854D9D9}" type="pres">
      <dgm:prSet presAssocID="{940FBCA3-CB32-4AA2-B24D-51A07A1C7E16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5EAA9B93-69F7-412F-981D-3DDD209F7BFD}" type="pres">
      <dgm:prSet presAssocID="{940FBCA3-CB32-4AA2-B24D-51A07A1C7E16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E585ED8C-90E5-485F-ACE6-0BD1BFA0F179}" type="pres">
      <dgm:prSet presAssocID="{C403342E-BC3D-47F3-9D9F-78A2C352A8B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C42412-EA48-4EA5-A970-11BB51276D06}" type="pres">
      <dgm:prSet presAssocID="{633BB4B0-515F-4024-BCCB-BC418B59E007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1404392A-CE25-41D4-BBF4-4C08508D08A3}" type="pres">
      <dgm:prSet presAssocID="{633BB4B0-515F-4024-BCCB-BC418B59E007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3681B6B-14AD-4D63-99D6-8633729C29D1}" type="pres">
      <dgm:prSet presAssocID="{761A26DF-B114-442D-95E6-2E1CDE96603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C7B8F0-261D-4597-BB2E-141DBFAA1E9A}" type="pres">
      <dgm:prSet presAssocID="{11D59201-4A7B-48CC-84CD-194912557D6E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C7FC4485-5A45-45BF-82E7-0C89E83D018B}" type="pres">
      <dgm:prSet presAssocID="{11D59201-4A7B-48CC-84CD-194912557D6E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FFD2E98-C3FB-49F2-9E23-9E336997A398}" type="pres">
      <dgm:prSet presAssocID="{238EB4B8-A3F3-47BC-8E29-E326A26DC3D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AEDBF46-35AF-4004-88FF-6CE5F80BA975}" srcId="{805510F4-6C6C-4F96-BB0F-8583A4A95B34}" destId="{C403342E-BC3D-47F3-9D9F-78A2C352A8B0}" srcOrd="3" destOrd="0" parTransId="{01F802A2-1FB3-4AF4-9263-C945CAB862D5}" sibTransId="{633BB4B0-515F-4024-BCCB-BC418B59E007}"/>
    <dgm:cxn modelId="{EE0F29A4-A950-4D36-8055-D5B7CD5A9B1D}" type="presOf" srcId="{C403342E-BC3D-47F3-9D9F-78A2C352A8B0}" destId="{E585ED8C-90E5-485F-ACE6-0BD1BFA0F179}" srcOrd="0" destOrd="0" presId="urn:microsoft.com/office/officeart/2005/8/layout/process5"/>
    <dgm:cxn modelId="{AC5E3A56-1045-45FE-8A76-E10F8BC19EBE}" type="presOf" srcId="{8441E8DC-27F2-4B05-BB29-9E7FB7337CBB}" destId="{EEEA18CD-3E5E-4F6F-9575-E2B7AAE8227F}" srcOrd="0" destOrd="0" presId="urn:microsoft.com/office/officeart/2005/8/layout/process5"/>
    <dgm:cxn modelId="{FD302C75-75F6-43E4-9962-D409FCC147C6}" type="presOf" srcId="{1ADDB909-D1B0-4551-BB69-CEE42BE111DE}" destId="{E5DC40A4-E9C5-4EAF-99D1-75196414D16F}" srcOrd="0" destOrd="0" presId="urn:microsoft.com/office/officeart/2005/8/layout/process5"/>
    <dgm:cxn modelId="{19AED972-A6C0-4EA9-B1AD-AEC59BD54DD1}" type="presOf" srcId="{633BB4B0-515F-4024-BCCB-BC418B59E007}" destId="{BAC42412-EA48-4EA5-A970-11BB51276D06}" srcOrd="0" destOrd="0" presId="urn:microsoft.com/office/officeart/2005/8/layout/process5"/>
    <dgm:cxn modelId="{0B22C204-2174-45AD-B453-C7637472887B}" type="presOf" srcId="{238EB4B8-A3F3-47BC-8E29-E326A26DC3DB}" destId="{1FFD2E98-C3FB-49F2-9E23-9E336997A398}" srcOrd="0" destOrd="0" presId="urn:microsoft.com/office/officeart/2005/8/layout/process5"/>
    <dgm:cxn modelId="{923E1D5A-2C81-4E10-8A68-037AD5131415}" type="presOf" srcId="{8441E8DC-27F2-4B05-BB29-9E7FB7337CBB}" destId="{6CCA5EFD-6879-4310-A8AA-93ADF22F6B6A}" srcOrd="1" destOrd="0" presId="urn:microsoft.com/office/officeart/2005/8/layout/process5"/>
    <dgm:cxn modelId="{838EAF1D-B9CE-4DAB-9A12-BB58BE643277}" srcId="{805510F4-6C6C-4F96-BB0F-8583A4A95B34}" destId="{238EB4B8-A3F3-47BC-8E29-E326A26DC3DB}" srcOrd="5" destOrd="0" parTransId="{8D9522EA-9AFF-4268-9195-5AEDAABD67C3}" sibTransId="{5FCF462C-4327-4225-B9BE-0BC7555CE867}"/>
    <dgm:cxn modelId="{BD53BDF4-12C1-4765-B02F-579C0E524419}" type="presOf" srcId="{940FBCA3-CB32-4AA2-B24D-51A07A1C7E16}" destId="{5EAA9B93-69F7-412F-981D-3DDD209F7BFD}" srcOrd="1" destOrd="0" presId="urn:microsoft.com/office/officeart/2005/8/layout/process5"/>
    <dgm:cxn modelId="{34604F7D-02DA-4436-9E64-D31D249975DF}" type="presOf" srcId="{940FBCA3-CB32-4AA2-B24D-51A07A1C7E16}" destId="{7F339E48-C725-4A4D-8759-F56EA854D9D9}" srcOrd="0" destOrd="0" presId="urn:microsoft.com/office/officeart/2005/8/layout/process5"/>
    <dgm:cxn modelId="{D14088A3-6E99-4DAB-AE62-FCFA06E74F82}" type="presOf" srcId="{11D59201-4A7B-48CC-84CD-194912557D6E}" destId="{A3C7B8F0-261D-4597-BB2E-141DBFAA1E9A}" srcOrd="0" destOrd="0" presId="urn:microsoft.com/office/officeart/2005/8/layout/process5"/>
    <dgm:cxn modelId="{1045EC5C-9705-463D-8BA3-FA6AFF64B917}" type="presOf" srcId="{805510F4-6C6C-4F96-BB0F-8583A4A95B34}" destId="{2C79D55C-BE9D-4BA2-B95C-E95766F948A5}" srcOrd="0" destOrd="0" presId="urn:microsoft.com/office/officeart/2005/8/layout/process5"/>
    <dgm:cxn modelId="{F01CFC3B-5E44-4C22-8C1C-B08E19494BDE}" srcId="{805510F4-6C6C-4F96-BB0F-8583A4A95B34}" destId="{149994C6-6DA4-42B4-B38A-3FF94A43C225}" srcOrd="2" destOrd="0" parTransId="{FB869A1F-F1B8-4A11-81A6-83792C4C4735}" sibTransId="{940FBCA3-CB32-4AA2-B24D-51A07A1C7E16}"/>
    <dgm:cxn modelId="{CE05EA66-7607-40AA-B42F-C64DA15FA5D1}" type="presOf" srcId="{5B389767-F9C6-4F75-915C-9E531A696395}" destId="{C8B4F1EE-E96A-43EB-96CA-EDAECDFE71DF}" srcOrd="0" destOrd="0" presId="urn:microsoft.com/office/officeart/2005/8/layout/process5"/>
    <dgm:cxn modelId="{4E83D6FF-2B7D-49A5-BAD7-F81D5BEABD46}" type="presOf" srcId="{633BB4B0-515F-4024-BCCB-BC418B59E007}" destId="{1404392A-CE25-41D4-BBF4-4C08508D08A3}" srcOrd="1" destOrd="0" presId="urn:microsoft.com/office/officeart/2005/8/layout/process5"/>
    <dgm:cxn modelId="{362827CF-09C5-4819-86EE-2DB7EE392D5F}" type="presOf" srcId="{761A26DF-B114-442D-95E6-2E1CDE966036}" destId="{B3681B6B-14AD-4D63-99D6-8633729C29D1}" srcOrd="0" destOrd="0" presId="urn:microsoft.com/office/officeart/2005/8/layout/process5"/>
    <dgm:cxn modelId="{4237A1E7-6E25-43BC-8113-AB3E75FACE2A}" type="presOf" srcId="{149994C6-6DA4-42B4-B38A-3FF94A43C225}" destId="{A978CE48-9158-42C2-AF1A-23BBA72E1E9F}" srcOrd="0" destOrd="0" presId="urn:microsoft.com/office/officeart/2005/8/layout/process5"/>
    <dgm:cxn modelId="{E23C3F05-BC82-4C06-A3BF-177A52009FD5}" srcId="{805510F4-6C6C-4F96-BB0F-8583A4A95B34}" destId="{761A26DF-B114-442D-95E6-2E1CDE966036}" srcOrd="4" destOrd="0" parTransId="{1806777A-0B9A-461D-9163-A36E00DF0BEF}" sibTransId="{11D59201-4A7B-48CC-84CD-194912557D6E}"/>
    <dgm:cxn modelId="{79020333-2630-4742-B1B7-A1AF4BB58BD2}" type="presOf" srcId="{463A66C4-C68A-4382-B0EA-92F437BC2831}" destId="{E738A11B-8901-497F-B92F-B36241C87520}" srcOrd="0" destOrd="0" presId="urn:microsoft.com/office/officeart/2005/8/layout/process5"/>
    <dgm:cxn modelId="{7A01690B-1707-4352-8CCC-32D6FB04CA56}" srcId="{805510F4-6C6C-4F96-BB0F-8583A4A95B34}" destId="{463A66C4-C68A-4382-B0EA-92F437BC2831}" srcOrd="0" destOrd="0" parTransId="{F9CD8807-5782-4E3A-A4F3-DD7AE897CC67}" sibTransId="{5B389767-F9C6-4F75-915C-9E531A696395}"/>
    <dgm:cxn modelId="{63777314-B93C-45F8-96E8-34247B0485DC}" type="presOf" srcId="{11D59201-4A7B-48CC-84CD-194912557D6E}" destId="{C7FC4485-5A45-45BF-82E7-0C89E83D018B}" srcOrd="1" destOrd="0" presId="urn:microsoft.com/office/officeart/2005/8/layout/process5"/>
    <dgm:cxn modelId="{B1C3AA6F-302D-453F-9BB0-71ED7D8642EB}" srcId="{805510F4-6C6C-4F96-BB0F-8583A4A95B34}" destId="{1ADDB909-D1B0-4551-BB69-CEE42BE111DE}" srcOrd="1" destOrd="0" parTransId="{D480BE59-1FD4-44EA-B7D1-67C830E29543}" sibTransId="{8441E8DC-27F2-4B05-BB29-9E7FB7337CBB}"/>
    <dgm:cxn modelId="{EC142FB5-8291-4BD1-A544-1CF713149C16}" type="presOf" srcId="{5B389767-F9C6-4F75-915C-9E531A696395}" destId="{2E00C21D-9D5B-4652-AEBE-8C253137FBF5}" srcOrd="1" destOrd="0" presId="urn:microsoft.com/office/officeart/2005/8/layout/process5"/>
    <dgm:cxn modelId="{D589A031-2520-4707-BE26-CE336C5868FE}" type="presParOf" srcId="{2C79D55C-BE9D-4BA2-B95C-E95766F948A5}" destId="{E738A11B-8901-497F-B92F-B36241C87520}" srcOrd="0" destOrd="0" presId="urn:microsoft.com/office/officeart/2005/8/layout/process5"/>
    <dgm:cxn modelId="{C4092FB8-3918-4E27-BC80-183638674587}" type="presParOf" srcId="{2C79D55C-BE9D-4BA2-B95C-E95766F948A5}" destId="{C8B4F1EE-E96A-43EB-96CA-EDAECDFE71DF}" srcOrd="1" destOrd="0" presId="urn:microsoft.com/office/officeart/2005/8/layout/process5"/>
    <dgm:cxn modelId="{B2BC3A97-4B68-4E22-A16B-93D171B3786E}" type="presParOf" srcId="{C8B4F1EE-E96A-43EB-96CA-EDAECDFE71DF}" destId="{2E00C21D-9D5B-4652-AEBE-8C253137FBF5}" srcOrd="0" destOrd="0" presId="urn:microsoft.com/office/officeart/2005/8/layout/process5"/>
    <dgm:cxn modelId="{A3EFD7A1-0460-404F-B26C-715A66A922CC}" type="presParOf" srcId="{2C79D55C-BE9D-4BA2-B95C-E95766F948A5}" destId="{E5DC40A4-E9C5-4EAF-99D1-75196414D16F}" srcOrd="2" destOrd="0" presId="urn:microsoft.com/office/officeart/2005/8/layout/process5"/>
    <dgm:cxn modelId="{30E7D64E-0DFC-4994-96EC-F3F01A5E89D4}" type="presParOf" srcId="{2C79D55C-BE9D-4BA2-B95C-E95766F948A5}" destId="{EEEA18CD-3E5E-4F6F-9575-E2B7AAE8227F}" srcOrd="3" destOrd="0" presId="urn:microsoft.com/office/officeart/2005/8/layout/process5"/>
    <dgm:cxn modelId="{0C7B5A05-7C85-43B0-AB55-1DCE20AE17C3}" type="presParOf" srcId="{EEEA18CD-3E5E-4F6F-9575-E2B7AAE8227F}" destId="{6CCA5EFD-6879-4310-A8AA-93ADF22F6B6A}" srcOrd="0" destOrd="0" presId="urn:microsoft.com/office/officeart/2005/8/layout/process5"/>
    <dgm:cxn modelId="{3FD78C17-FB13-4041-B7EF-AD242B00866E}" type="presParOf" srcId="{2C79D55C-BE9D-4BA2-B95C-E95766F948A5}" destId="{A978CE48-9158-42C2-AF1A-23BBA72E1E9F}" srcOrd="4" destOrd="0" presId="urn:microsoft.com/office/officeart/2005/8/layout/process5"/>
    <dgm:cxn modelId="{A3503B43-9828-4048-B285-4C29FDAA53CB}" type="presParOf" srcId="{2C79D55C-BE9D-4BA2-B95C-E95766F948A5}" destId="{7F339E48-C725-4A4D-8759-F56EA854D9D9}" srcOrd="5" destOrd="0" presId="urn:microsoft.com/office/officeart/2005/8/layout/process5"/>
    <dgm:cxn modelId="{E067A367-20CD-4B9D-B1B2-78D6F555CAB9}" type="presParOf" srcId="{7F339E48-C725-4A4D-8759-F56EA854D9D9}" destId="{5EAA9B93-69F7-412F-981D-3DDD209F7BFD}" srcOrd="0" destOrd="0" presId="urn:microsoft.com/office/officeart/2005/8/layout/process5"/>
    <dgm:cxn modelId="{81AD9950-B995-4B4C-9316-1011D5FC7FF5}" type="presParOf" srcId="{2C79D55C-BE9D-4BA2-B95C-E95766F948A5}" destId="{E585ED8C-90E5-485F-ACE6-0BD1BFA0F179}" srcOrd="6" destOrd="0" presId="urn:microsoft.com/office/officeart/2005/8/layout/process5"/>
    <dgm:cxn modelId="{C5E6779C-D79B-4106-9741-08E549FEB191}" type="presParOf" srcId="{2C79D55C-BE9D-4BA2-B95C-E95766F948A5}" destId="{BAC42412-EA48-4EA5-A970-11BB51276D06}" srcOrd="7" destOrd="0" presId="urn:microsoft.com/office/officeart/2005/8/layout/process5"/>
    <dgm:cxn modelId="{5DFC35AA-45B5-40C5-BED0-9F424D3AF27C}" type="presParOf" srcId="{BAC42412-EA48-4EA5-A970-11BB51276D06}" destId="{1404392A-CE25-41D4-BBF4-4C08508D08A3}" srcOrd="0" destOrd="0" presId="urn:microsoft.com/office/officeart/2005/8/layout/process5"/>
    <dgm:cxn modelId="{28FA775A-E1AB-4EF9-99C8-CAA641B14D5A}" type="presParOf" srcId="{2C79D55C-BE9D-4BA2-B95C-E95766F948A5}" destId="{B3681B6B-14AD-4D63-99D6-8633729C29D1}" srcOrd="8" destOrd="0" presId="urn:microsoft.com/office/officeart/2005/8/layout/process5"/>
    <dgm:cxn modelId="{1E8C9557-CD9D-4046-AE60-0529A29B0454}" type="presParOf" srcId="{2C79D55C-BE9D-4BA2-B95C-E95766F948A5}" destId="{A3C7B8F0-261D-4597-BB2E-141DBFAA1E9A}" srcOrd="9" destOrd="0" presId="urn:microsoft.com/office/officeart/2005/8/layout/process5"/>
    <dgm:cxn modelId="{A64D9475-17ED-47BD-8E7A-25C8567F57F3}" type="presParOf" srcId="{A3C7B8F0-261D-4597-BB2E-141DBFAA1E9A}" destId="{C7FC4485-5A45-45BF-82E7-0C89E83D018B}" srcOrd="0" destOrd="0" presId="urn:microsoft.com/office/officeart/2005/8/layout/process5"/>
    <dgm:cxn modelId="{D870FC89-D1B4-42AA-BB94-692439895160}" type="presParOf" srcId="{2C79D55C-BE9D-4BA2-B95C-E95766F948A5}" destId="{1FFD2E98-C3FB-49F2-9E23-9E336997A39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38A11B-8901-497F-B92F-B36241C87520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C8B4F1EE-E96A-43EB-96CA-EDAECDFE71D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E5DC40A4-E9C5-4EAF-99D1-75196414D16F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EEEA18CD-3E5E-4F6F-9575-E2B7AAE8227F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A978CE48-9158-42C2-AF1A-23BBA72E1E9F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7F339E48-C725-4A4D-8759-F56EA854D9D9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E585ED8C-90E5-485F-ACE6-0BD1BFA0F179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BAC42412-EA48-4EA5-A970-11BB51276D06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3681B6B-14AD-4D63-99D6-8633729C29D1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A3C7B8F0-261D-4597-BB2E-141DBFAA1E9A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1FFD2E98-C3FB-49F2-9E23-9E336997A398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50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36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542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74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81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55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17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274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24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94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40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rgbClr val="0070C0"/>
            </a:gs>
            <a:gs pos="100000">
              <a:schemeClr val="accent5">
                <a:lumMod val="75000"/>
              </a:schemeClr>
            </a:gs>
            <a:gs pos="64000">
              <a:srgbClr val="7030A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4103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E7C9B-0742-47A1-9554-E9603E3EAA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E583C-E54B-4BB9-AD51-CA6C6C014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44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9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9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晨晨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493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36391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9397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221022"/>
              </p:ext>
            </p:extLst>
          </p:nvPr>
        </p:nvGraphicFramePr>
        <p:xfrm>
          <a:off x="838201" y="1825624"/>
          <a:ext cx="10515601" cy="451975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8365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8365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8365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8365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8365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8365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1364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8622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rgbClr val="0070C0"/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9170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7091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709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732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 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51069" y="1967345"/>
            <a:ext cx="5101840" cy="38263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6699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86686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/>
              <a:t>以科幻造型的雲霄飛車，迴旋於軌道上體驗刺激的速度感。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20725" y="2272144"/>
            <a:ext cx="5683348" cy="42625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4">
                <a:lumMod val="40000"/>
                <a:lumOff val="6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04291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/>
              <a:t>:https://www.tcap.taipei/Default.aspx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6245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18011"/>
            <a:ext cx="10515600" cy="1317920"/>
          </a:xfrm>
        </p:spPr>
        <p:txBody>
          <a:bodyPr/>
          <a:lstStyle/>
          <a:p>
            <a:r>
              <a:rPr lang="zh-TW" altLang="en-US" b="1" dirty="0" smtClean="0"/>
              <a:t>兒童新樂園簡介</a:t>
            </a:r>
            <a:br>
              <a:rPr lang="zh-TW" altLang="en-US" b="1" dirty="0" smtClean="0"/>
            </a:b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8354" y="1090749"/>
            <a:ext cx="9575075" cy="538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00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175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文鼎甜妞體P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 宇宙迴旋</vt:lpstr>
      <vt:lpstr>魔法星際飛車</vt:lpstr>
      <vt:lpstr>兒童新樂園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2022-12-26T02:51:23Z</dcterms:created>
  <dcterms:modified xsi:type="dcterms:W3CDTF">2023-01-16T03:10:01Z</dcterms:modified>
</cp:coreProperties>
</file>