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BB27"/>
    <a:srgbClr val="FFFFFF"/>
    <a:srgbClr val="070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中等深淺樣式 3 - 輔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中等深淺樣式 3 - 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等深淺樣式 3 - 輔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27F97BB-C833-4FB7-BDE5-3F7075034690}" styleName="佈景主題樣式 2 - 輔色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E546D4-57FC-4376-8863-002D3FB84521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05CA1D4-E542-4F3D-96E4-8FF73E6C1909}">
      <dgm:prSet phldrT="[文字]"/>
      <dgm:spPr/>
      <dgm:t>
        <a:bodyPr/>
        <a:lstStyle/>
        <a:p>
          <a:r>
            <a:rPr lang="zh-TW" altLang="en-US" dirty="0" smtClean="0"/>
            <a:t>摩天輪	</a:t>
          </a:r>
          <a:endParaRPr lang="zh-TW" altLang="en-US" dirty="0"/>
        </a:p>
      </dgm:t>
    </dgm:pt>
    <dgm:pt modelId="{090FD609-FF16-4649-B6A4-F57C3FFA36BD}" type="parTrans" cxnId="{9D819137-2308-4A4A-8FC9-7488DCB272B9}">
      <dgm:prSet/>
      <dgm:spPr/>
      <dgm:t>
        <a:bodyPr/>
        <a:lstStyle/>
        <a:p>
          <a:endParaRPr lang="zh-TW" altLang="en-US"/>
        </a:p>
      </dgm:t>
    </dgm:pt>
    <dgm:pt modelId="{3F1B0F31-945C-47F9-9B81-E7E780E0E306}" type="sibTrans" cxnId="{9D819137-2308-4A4A-8FC9-7488DCB272B9}">
      <dgm:prSet/>
      <dgm:spPr/>
      <dgm:t>
        <a:bodyPr/>
        <a:lstStyle/>
        <a:p>
          <a:endParaRPr lang="zh-TW" altLang="en-US"/>
        </a:p>
      </dgm:t>
    </dgm:pt>
    <dgm:pt modelId="{A41D3F94-664F-42AC-A63C-464B7609D054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C56013A6-96DD-4A41-8763-7820910923A8}" type="parTrans" cxnId="{15D4719B-14AA-42DA-891E-FC645AE72C66}">
      <dgm:prSet/>
      <dgm:spPr/>
      <dgm:t>
        <a:bodyPr/>
        <a:lstStyle/>
        <a:p>
          <a:endParaRPr lang="zh-TW" altLang="en-US"/>
        </a:p>
      </dgm:t>
    </dgm:pt>
    <dgm:pt modelId="{C435886E-17B4-46BD-A263-891DA1AECFDB}" type="sibTrans" cxnId="{15D4719B-14AA-42DA-891E-FC645AE72C66}">
      <dgm:prSet/>
      <dgm:spPr/>
      <dgm:t>
        <a:bodyPr/>
        <a:lstStyle/>
        <a:p>
          <a:endParaRPr lang="zh-TW" altLang="en-US"/>
        </a:p>
      </dgm:t>
    </dgm:pt>
    <dgm:pt modelId="{4171784B-4A05-4318-AF59-DFF4D8261813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575AEAA3-8698-443C-94CD-F01B0D8AE3E5}" type="parTrans" cxnId="{4BCF7168-503C-46FC-8553-14FF333B60F7}">
      <dgm:prSet/>
      <dgm:spPr/>
      <dgm:t>
        <a:bodyPr/>
        <a:lstStyle/>
        <a:p>
          <a:endParaRPr lang="zh-TW" altLang="en-US"/>
        </a:p>
      </dgm:t>
    </dgm:pt>
    <dgm:pt modelId="{83AD8E19-C9DD-4385-A034-71C054F49E3F}" type="sibTrans" cxnId="{4BCF7168-503C-46FC-8553-14FF333B60F7}">
      <dgm:prSet/>
      <dgm:spPr/>
      <dgm:t>
        <a:bodyPr/>
        <a:lstStyle/>
        <a:p>
          <a:endParaRPr lang="zh-TW" altLang="en-US"/>
        </a:p>
      </dgm:t>
    </dgm:pt>
    <dgm:pt modelId="{68E70B49-3512-4B07-BC0D-CF747EFBA67A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5934BBCE-887D-4CD0-B093-139F580C1EF9}" type="parTrans" cxnId="{AD0016F4-1770-4EFA-83BC-9EE9D1F0C465}">
      <dgm:prSet/>
      <dgm:spPr/>
      <dgm:t>
        <a:bodyPr/>
        <a:lstStyle/>
        <a:p>
          <a:endParaRPr lang="zh-TW" altLang="en-US"/>
        </a:p>
      </dgm:t>
    </dgm:pt>
    <dgm:pt modelId="{E20E37AA-0BCC-4DCF-95CB-2894D898E577}" type="sibTrans" cxnId="{AD0016F4-1770-4EFA-83BC-9EE9D1F0C465}">
      <dgm:prSet/>
      <dgm:spPr/>
      <dgm:t>
        <a:bodyPr/>
        <a:lstStyle/>
        <a:p>
          <a:endParaRPr lang="zh-TW" altLang="en-US"/>
        </a:p>
      </dgm:t>
    </dgm:pt>
    <dgm:pt modelId="{14F8C241-1995-4093-9E4E-D6B705134C8F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4DD5281F-C362-43D8-A674-1A03B7255566}" type="sibTrans" cxnId="{F8B40995-5F1F-477F-AE82-352760741A85}">
      <dgm:prSet/>
      <dgm:spPr/>
      <dgm:t>
        <a:bodyPr/>
        <a:lstStyle/>
        <a:p>
          <a:endParaRPr lang="zh-TW" altLang="en-US"/>
        </a:p>
      </dgm:t>
    </dgm:pt>
    <dgm:pt modelId="{3AEC84DF-9955-4451-8F20-1A2D69D313E6}" type="parTrans" cxnId="{F8B40995-5F1F-477F-AE82-352760741A85}">
      <dgm:prSet/>
      <dgm:spPr/>
      <dgm:t>
        <a:bodyPr/>
        <a:lstStyle/>
        <a:p>
          <a:endParaRPr lang="zh-TW" altLang="en-US"/>
        </a:p>
      </dgm:t>
    </dgm:pt>
    <dgm:pt modelId="{651D0B00-DB5F-44C6-9BD6-81E250FEFB7B}" type="pres">
      <dgm:prSet presAssocID="{10E546D4-57FC-4376-8863-002D3FB845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86C5640-E30D-459A-907C-E19A421A0601}" type="pres">
      <dgm:prSet presAssocID="{705CA1D4-E542-4F3D-96E4-8FF73E6C190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AED290-413F-46E1-B375-734D44ADD96D}" type="pres">
      <dgm:prSet presAssocID="{3F1B0F31-945C-47F9-9B81-E7E780E0E306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665EF35C-18FF-4461-A41C-D4920E65FFC3}" type="pres">
      <dgm:prSet presAssocID="{3F1B0F31-945C-47F9-9B81-E7E780E0E306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856C466C-96C9-4937-A0D7-BF828C3C7F13}" type="pres">
      <dgm:prSet presAssocID="{14F8C241-1995-4093-9E4E-D6B705134C8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9E782B-0130-45AC-B8A2-970A84C27912}" type="pres">
      <dgm:prSet presAssocID="{4DD5281F-C362-43D8-A674-1A03B7255566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B1286B9B-097B-4394-990E-B293BFDC3CB2}" type="pres">
      <dgm:prSet presAssocID="{4DD5281F-C362-43D8-A674-1A03B7255566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C9FB52FF-9FDF-4111-8BFF-C066DF996530}" type="pres">
      <dgm:prSet presAssocID="{A41D3F94-664F-42AC-A63C-464B7609D054}" presName="node" presStyleLbl="node1" presStyleIdx="2" presStyleCnt="5" custLinFactNeighborY="320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C0F6BC-021D-404F-B8FC-3AA9186F511C}" type="pres">
      <dgm:prSet presAssocID="{C435886E-17B4-46BD-A263-891DA1AECFDB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4C5FB613-FE72-4B87-8F55-668EA4218683}" type="pres">
      <dgm:prSet presAssocID="{C435886E-17B4-46BD-A263-891DA1AECFDB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0596BF2E-60F0-42B9-87A8-8B758C0D0B5C}" type="pres">
      <dgm:prSet presAssocID="{4171784B-4A05-4318-AF59-DFF4D826181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6FCE4E-656F-4648-8DFB-52815640F2AE}" type="pres">
      <dgm:prSet presAssocID="{83AD8E19-C9DD-4385-A034-71C054F49E3F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44EC2BA2-514D-4AF8-A86B-FE0FA23EE630}" type="pres">
      <dgm:prSet presAssocID="{83AD8E19-C9DD-4385-A034-71C054F49E3F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B9627BA0-B509-4600-BFC3-D3C262B7E7C4}" type="pres">
      <dgm:prSet presAssocID="{68E70B49-3512-4B07-BC0D-CF747EFBA67A}" presName="node" presStyleLbl="node1" presStyleIdx="4" presStyleCnt="5" custLinFactNeighborX="7695" custLinFactNeighborY="3526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29AB3D8-D2EB-40ED-A47B-3499B03BDD13}" type="presOf" srcId="{4DD5281F-C362-43D8-A674-1A03B7255566}" destId="{B1286B9B-097B-4394-990E-B293BFDC3CB2}" srcOrd="1" destOrd="0" presId="urn:microsoft.com/office/officeart/2005/8/layout/process5"/>
    <dgm:cxn modelId="{F583F9D8-6D01-45C0-8B5A-74DF6E764775}" type="presOf" srcId="{10E546D4-57FC-4376-8863-002D3FB84521}" destId="{651D0B00-DB5F-44C6-9BD6-81E250FEFB7B}" srcOrd="0" destOrd="0" presId="urn:microsoft.com/office/officeart/2005/8/layout/process5"/>
    <dgm:cxn modelId="{15D4719B-14AA-42DA-891E-FC645AE72C66}" srcId="{10E546D4-57FC-4376-8863-002D3FB84521}" destId="{A41D3F94-664F-42AC-A63C-464B7609D054}" srcOrd="2" destOrd="0" parTransId="{C56013A6-96DD-4A41-8763-7820910923A8}" sibTransId="{C435886E-17B4-46BD-A263-891DA1AECFDB}"/>
    <dgm:cxn modelId="{1540D65C-12A0-470C-AC86-97A4C724DEA7}" type="presOf" srcId="{4171784B-4A05-4318-AF59-DFF4D8261813}" destId="{0596BF2E-60F0-42B9-87A8-8B758C0D0B5C}" srcOrd="0" destOrd="0" presId="urn:microsoft.com/office/officeart/2005/8/layout/process5"/>
    <dgm:cxn modelId="{A619898B-2482-4DD9-8164-4284AF6CA9D9}" type="presOf" srcId="{4DD5281F-C362-43D8-A674-1A03B7255566}" destId="{3F9E782B-0130-45AC-B8A2-970A84C27912}" srcOrd="0" destOrd="0" presId="urn:microsoft.com/office/officeart/2005/8/layout/process5"/>
    <dgm:cxn modelId="{9D819137-2308-4A4A-8FC9-7488DCB272B9}" srcId="{10E546D4-57FC-4376-8863-002D3FB84521}" destId="{705CA1D4-E542-4F3D-96E4-8FF73E6C1909}" srcOrd="0" destOrd="0" parTransId="{090FD609-FF16-4649-B6A4-F57C3FFA36BD}" sibTransId="{3F1B0F31-945C-47F9-9B81-E7E780E0E306}"/>
    <dgm:cxn modelId="{C6420539-B91B-45F6-B9C2-C71573BF9BF4}" type="presOf" srcId="{705CA1D4-E542-4F3D-96E4-8FF73E6C1909}" destId="{986C5640-E30D-459A-907C-E19A421A0601}" srcOrd="0" destOrd="0" presId="urn:microsoft.com/office/officeart/2005/8/layout/process5"/>
    <dgm:cxn modelId="{84A4FB66-8699-480D-8BBC-671E3147AB7E}" type="presOf" srcId="{C435886E-17B4-46BD-A263-891DA1AECFDB}" destId="{C5C0F6BC-021D-404F-B8FC-3AA9186F511C}" srcOrd="0" destOrd="0" presId="urn:microsoft.com/office/officeart/2005/8/layout/process5"/>
    <dgm:cxn modelId="{5BEE4614-9288-4B08-B483-0FDA9E4C8DC7}" type="presOf" srcId="{68E70B49-3512-4B07-BC0D-CF747EFBA67A}" destId="{B9627BA0-B509-4600-BFC3-D3C262B7E7C4}" srcOrd="0" destOrd="0" presId="urn:microsoft.com/office/officeart/2005/8/layout/process5"/>
    <dgm:cxn modelId="{4BCF7168-503C-46FC-8553-14FF333B60F7}" srcId="{10E546D4-57FC-4376-8863-002D3FB84521}" destId="{4171784B-4A05-4318-AF59-DFF4D8261813}" srcOrd="3" destOrd="0" parTransId="{575AEAA3-8698-443C-94CD-F01B0D8AE3E5}" sibTransId="{83AD8E19-C9DD-4385-A034-71C054F49E3F}"/>
    <dgm:cxn modelId="{AD0016F4-1770-4EFA-83BC-9EE9D1F0C465}" srcId="{10E546D4-57FC-4376-8863-002D3FB84521}" destId="{68E70B49-3512-4B07-BC0D-CF747EFBA67A}" srcOrd="4" destOrd="0" parTransId="{5934BBCE-887D-4CD0-B093-139F580C1EF9}" sibTransId="{E20E37AA-0BCC-4DCF-95CB-2894D898E577}"/>
    <dgm:cxn modelId="{791FF719-4727-4716-8D8A-7BD5D5F9AD48}" type="presOf" srcId="{3F1B0F31-945C-47F9-9B81-E7E780E0E306}" destId="{6EAED290-413F-46E1-B375-734D44ADD96D}" srcOrd="0" destOrd="0" presId="urn:microsoft.com/office/officeart/2005/8/layout/process5"/>
    <dgm:cxn modelId="{EDE69A96-50AC-4E22-9DEE-3CACFECC2E5E}" type="presOf" srcId="{C435886E-17B4-46BD-A263-891DA1AECFDB}" destId="{4C5FB613-FE72-4B87-8F55-668EA4218683}" srcOrd="1" destOrd="0" presId="urn:microsoft.com/office/officeart/2005/8/layout/process5"/>
    <dgm:cxn modelId="{05AA3489-2503-4160-A2F5-BCA7FA84DF6C}" type="presOf" srcId="{3F1B0F31-945C-47F9-9B81-E7E780E0E306}" destId="{665EF35C-18FF-4461-A41C-D4920E65FFC3}" srcOrd="1" destOrd="0" presId="urn:microsoft.com/office/officeart/2005/8/layout/process5"/>
    <dgm:cxn modelId="{F8B40995-5F1F-477F-AE82-352760741A85}" srcId="{10E546D4-57FC-4376-8863-002D3FB84521}" destId="{14F8C241-1995-4093-9E4E-D6B705134C8F}" srcOrd="1" destOrd="0" parTransId="{3AEC84DF-9955-4451-8F20-1A2D69D313E6}" sibTransId="{4DD5281F-C362-43D8-A674-1A03B7255566}"/>
    <dgm:cxn modelId="{2802D377-F3E4-47D5-8286-DCE1CE66EB0A}" type="presOf" srcId="{14F8C241-1995-4093-9E4E-D6B705134C8F}" destId="{856C466C-96C9-4937-A0D7-BF828C3C7F13}" srcOrd="0" destOrd="0" presId="urn:microsoft.com/office/officeart/2005/8/layout/process5"/>
    <dgm:cxn modelId="{77A7F620-0ABC-48BA-9FB2-A76864CFCF1E}" type="presOf" srcId="{83AD8E19-C9DD-4385-A034-71C054F49E3F}" destId="{D46FCE4E-656F-4648-8DFB-52815640F2AE}" srcOrd="0" destOrd="0" presId="urn:microsoft.com/office/officeart/2005/8/layout/process5"/>
    <dgm:cxn modelId="{5422BAD2-598F-4480-A1EF-189B8F8CCD02}" type="presOf" srcId="{A41D3F94-664F-42AC-A63C-464B7609D054}" destId="{C9FB52FF-9FDF-4111-8BFF-C066DF996530}" srcOrd="0" destOrd="0" presId="urn:microsoft.com/office/officeart/2005/8/layout/process5"/>
    <dgm:cxn modelId="{9D74E5FE-263B-4B1C-AB37-75B9C217D534}" type="presOf" srcId="{83AD8E19-C9DD-4385-A034-71C054F49E3F}" destId="{44EC2BA2-514D-4AF8-A86B-FE0FA23EE630}" srcOrd="1" destOrd="0" presId="urn:microsoft.com/office/officeart/2005/8/layout/process5"/>
    <dgm:cxn modelId="{2ECD5E06-2AEB-4A02-BFB9-9E4AECD436E7}" type="presParOf" srcId="{651D0B00-DB5F-44C6-9BD6-81E250FEFB7B}" destId="{986C5640-E30D-459A-907C-E19A421A0601}" srcOrd="0" destOrd="0" presId="urn:microsoft.com/office/officeart/2005/8/layout/process5"/>
    <dgm:cxn modelId="{B5ABA125-7828-41EA-9980-0C21B730B38E}" type="presParOf" srcId="{651D0B00-DB5F-44C6-9BD6-81E250FEFB7B}" destId="{6EAED290-413F-46E1-B375-734D44ADD96D}" srcOrd="1" destOrd="0" presId="urn:microsoft.com/office/officeart/2005/8/layout/process5"/>
    <dgm:cxn modelId="{70B3B718-38A1-4EFB-B886-1D15C36AA420}" type="presParOf" srcId="{6EAED290-413F-46E1-B375-734D44ADD96D}" destId="{665EF35C-18FF-4461-A41C-D4920E65FFC3}" srcOrd="0" destOrd="0" presId="urn:microsoft.com/office/officeart/2005/8/layout/process5"/>
    <dgm:cxn modelId="{E7BF50EB-A874-40F2-A9C8-40102D6815D9}" type="presParOf" srcId="{651D0B00-DB5F-44C6-9BD6-81E250FEFB7B}" destId="{856C466C-96C9-4937-A0D7-BF828C3C7F13}" srcOrd="2" destOrd="0" presId="urn:microsoft.com/office/officeart/2005/8/layout/process5"/>
    <dgm:cxn modelId="{F99626A4-8463-4B52-95A5-737DCB2BEE0B}" type="presParOf" srcId="{651D0B00-DB5F-44C6-9BD6-81E250FEFB7B}" destId="{3F9E782B-0130-45AC-B8A2-970A84C27912}" srcOrd="3" destOrd="0" presId="urn:microsoft.com/office/officeart/2005/8/layout/process5"/>
    <dgm:cxn modelId="{3006C799-530E-4619-AC36-44DFED7FB361}" type="presParOf" srcId="{3F9E782B-0130-45AC-B8A2-970A84C27912}" destId="{B1286B9B-097B-4394-990E-B293BFDC3CB2}" srcOrd="0" destOrd="0" presId="urn:microsoft.com/office/officeart/2005/8/layout/process5"/>
    <dgm:cxn modelId="{1BF1568E-3F5B-4038-8348-E5B3B08018B4}" type="presParOf" srcId="{651D0B00-DB5F-44C6-9BD6-81E250FEFB7B}" destId="{C9FB52FF-9FDF-4111-8BFF-C066DF996530}" srcOrd="4" destOrd="0" presId="urn:microsoft.com/office/officeart/2005/8/layout/process5"/>
    <dgm:cxn modelId="{C3C57EB6-D661-4D0F-8F65-3B94947DF02E}" type="presParOf" srcId="{651D0B00-DB5F-44C6-9BD6-81E250FEFB7B}" destId="{C5C0F6BC-021D-404F-B8FC-3AA9186F511C}" srcOrd="5" destOrd="0" presId="urn:microsoft.com/office/officeart/2005/8/layout/process5"/>
    <dgm:cxn modelId="{736AD07A-8641-4F82-AFC4-AD1F2A827CD8}" type="presParOf" srcId="{C5C0F6BC-021D-404F-B8FC-3AA9186F511C}" destId="{4C5FB613-FE72-4B87-8F55-668EA4218683}" srcOrd="0" destOrd="0" presId="urn:microsoft.com/office/officeart/2005/8/layout/process5"/>
    <dgm:cxn modelId="{9102E185-4F85-4690-A7CE-34D05A32EC68}" type="presParOf" srcId="{651D0B00-DB5F-44C6-9BD6-81E250FEFB7B}" destId="{0596BF2E-60F0-42B9-87A8-8B758C0D0B5C}" srcOrd="6" destOrd="0" presId="urn:microsoft.com/office/officeart/2005/8/layout/process5"/>
    <dgm:cxn modelId="{62D9CF04-7E8B-426B-85A1-B3E03E4921FF}" type="presParOf" srcId="{651D0B00-DB5F-44C6-9BD6-81E250FEFB7B}" destId="{D46FCE4E-656F-4648-8DFB-52815640F2AE}" srcOrd="7" destOrd="0" presId="urn:microsoft.com/office/officeart/2005/8/layout/process5"/>
    <dgm:cxn modelId="{3A47159C-ADD6-41E4-A161-A34347E51056}" type="presParOf" srcId="{D46FCE4E-656F-4648-8DFB-52815640F2AE}" destId="{44EC2BA2-514D-4AF8-A86B-FE0FA23EE630}" srcOrd="0" destOrd="0" presId="urn:microsoft.com/office/officeart/2005/8/layout/process5"/>
    <dgm:cxn modelId="{4D4FE6BF-24B7-4420-BC65-A5D6A2BCB523}" type="presParOf" srcId="{651D0B00-DB5F-44C6-9BD6-81E250FEFB7B}" destId="{B9627BA0-B509-4600-BFC3-D3C262B7E7C4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C5640-E30D-459A-907C-E19A421A0601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	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6EAED290-413F-46E1-B375-734D44ADD96D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856C466C-96C9-4937-A0D7-BF828C3C7F13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海盜船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3F9E782B-0130-45AC-B8A2-970A84C27912}">
      <dsp:nvSpPr>
        <dsp:cNvPr id="0" name=""/>
        <dsp:cNvSpPr/>
      </dsp:nvSpPr>
      <dsp:spPr>
        <a:xfrm rot="47232">
          <a:off x="6854891" y="506668"/>
          <a:ext cx="575886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899" y="640204"/>
        <a:ext cx="403120" cy="404168"/>
      </dsp:txXfrm>
    </dsp:sp>
    <dsp:sp modelId="{C9FB52FF-9FDF-4111-8BFF-C066DF996530}">
      <dsp:nvSpPr>
        <dsp:cNvPr id="0" name=""/>
        <dsp:cNvSpPr/>
      </dsp:nvSpPr>
      <dsp:spPr>
        <a:xfrm>
          <a:off x="7702368" y="54967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叢林吼吼樹屋</a:t>
          </a:r>
          <a:endParaRPr lang="zh-TW" altLang="en-US" sz="4000" kern="1200" dirty="0"/>
        </a:p>
      </dsp:txBody>
      <dsp:txXfrm>
        <a:off x="7750101" y="102700"/>
        <a:ext cx="2620721" cy="1534246"/>
      </dsp:txXfrm>
    </dsp:sp>
    <dsp:sp modelId="{C5C0F6BC-021D-404F-B8FC-3AA9186F511C}">
      <dsp:nvSpPr>
        <dsp:cNvPr id="0" name=""/>
        <dsp:cNvSpPr/>
      </dsp:nvSpPr>
      <dsp:spPr>
        <a:xfrm rot="5400000">
          <a:off x="8786392" y="1849472"/>
          <a:ext cx="548140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/>
        </a:p>
      </dsp:txBody>
      <dsp:txXfrm rot="-5400000">
        <a:off x="8858378" y="1912209"/>
        <a:ext cx="404168" cy="383698"/>
      </dsp:txXfrm>
    </dsp:sp>
    <dsp:sp modelId="{0596BF2E-60F0-42B9-87A8-8B758C0D0B5C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D46FCE4E-656F-4648-8DFB-52815640F2AE}">
      <dsp:nvSpPr>
        <dsp:cNvPr id="0" name=""/>
        <dsp:cNvSpPr/>
      </dsp:nvSpPr>
      <dsp:spPr>
        <a:xfrm rot="10797399">
          <a:off x="7044270" y="3198305"/>
          <a:ext cx="465056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183787" y="3332975"/>
        <a:ext cx="325539" cy="404168"/>
      </dsp:txXfrm>
    </dsp:sp>
    <dsp:sp modelId="{B9627BA0-B509-4600-BFC3-D3C262B7E7C4}">
      <dsp:nvSpPr>
        <dsp:cNvPr id="0" name=""/>
        <dsp:cNvSpPr/>
      </dsp:nvSpPr>
      <dsp:spPr>
        <a:xfrm>
          <a:off x="4108716" y="2721625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zh-TW" altLang="en-US" sz="4000" kern="1200" dirty="0"/>
        </a:p>
      </dsp:txBody>
      <dsp:txXfrm>
        <a:off x="4156449" y="276935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A1E53-5636-44E9-A489-4DB52C1944B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A85C-E2D9-49CB-AB56-FDF08BC3C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2956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A1E53-5636-44E9-A489-4DB52C1944B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A85C-E2D9-49CB-AB56-FDF08BC3C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741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A1E53-5636-44E9-A489-4DB52C1944B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A85C-E2D9-49CB-AB56-FDF08BC3C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5287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A1E53-5636-44E9-A489-4DB52C1944B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A85C-E2D9-49CB-AB56-FDF08BC3C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6621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A1E53-5636-44E9-A489-4DB52C1944B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A85C-E2D9-49CB-AB56-FDF08BC3C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9700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A1E53-5636-44E9-A489-4DB52C1944B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A85C-E2D9-49CB-AB56-FDF08BC3C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849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A1E53-5636-44E9-A489-4DB52C1944B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A85C-E2D9-49CB-AB56-FDF08BC3C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376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A1E53-5636-44E9-A489-4DB52C1944B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A85C-E2D9-49CB-AB56-FDF08BC3C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8744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A1E53-5636-44E9-A489-4DB52C1944B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A85C-E2D9-49CB-AB56-FDF08BC3C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0622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A1E53-5636-44E9-A489-4DB52C1944B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A85C-E2D9-49CB-AB56-FDF08BC3C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171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A1E53-5636-44E9-A489-4DB52C1944B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A85C-E2D9-49CB-AB56-FDF08BC3C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351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A1E53-5636-44E9-A489-4DB52C1944B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7A85C-E2D9-49CB-AB56-FDF08BC3C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32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0707F9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兒童新樂園</a:t>
            </a:r>
            <a:endParaRPr lang="zh-TW" altLang="en-US" sz="7200" dirty="0">
              <a:solidFill>
                <a:srgbClr val="0707F9"/>
              </a:solidFill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747837"/>
          </a:xfrm>
        </p:spPr>
        <p:txBody>
          <a:bodyPr/>
          <a:lstStyle/>
          <a:p>
            <a:r>
              <a:rPr lang="en-US" altLang="zh-TW" dirty="0" smtClean="0"/>
              <a:t>	</a:t>
            </a:r>
            <a:r>
              <a:rPr lang="zh-TW" altLang="en-US" sz="7200" dirty="0" smtClean="0">
                <a:solidFill>
                  <a:srgbClr val="32BB27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蒐集資料貞丞</a:t>
            </a:r>
            <a:endParaRPr lang="en-US" altLang="zh-TW" sz="7200" dirty="0" smtClean="0">
              <a:solidFill>
                <a:srgbClr val="32BB27"/>
              </a:solidFill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402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422434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142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981766"/>
              </p:ext>
            </p:extLst>
          </p:nvPr>
        </p:nvGraphicFramePr>
        <p:xfrm>
          <a:off x="838201" y="1825623"/>
          <a:ext cx="10515603" cy="460130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0582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1861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8842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8842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509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</p:txBody>
      </p:sp>
      <p:pic>
        <p:nvPicPr>
          <p:cNvPr id="1026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743" y="1825625"/>
            <a:ext cx="4506686" cy="373915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221418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9. </a:t>
            </a:r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</a:t>
            </a:r>
          </a:p>
        </p:txBody>
      </p:sp>
      <p:pic>
        <p:nvPicPr>
          <p:cNvPr id="1026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825625"/>
            <a:ext cx="5789022" cy="448627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24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166</Words>
  <Application>Microsoft Office PowerPoint</Application>
  <PresentationFormat>寬螢幕</PresentationFormat>
  <Paragraphs>35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文鼎粗圓</vt:lpstr>
      <vt:lpstr>新細明體</vt:lpstr>
      <vt:lpstr>Arial</vt:lpstr>
      <vt:lpstr>Calibri</vt:lpstr>
      <vt:lpstr>Calibri Light</vt:lpstr>
      <vt:lpstr>Office 佈景主題</vt:lpstr>
      <vt:lpstr>兒童新樂園</vt:lpstr>
      <vt:lpstr>規劃</vt:lpstr>
      <vt:lpstr>票價</vt:lpstr>
      <vt:lpstr>摩天輪</vt:lpstr>
      <vt:lpstr>9. 尋寶船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2022-12-26T02:51:45Z</dcterms:created>
  <dcterms:modified xsi:type="dcterms:W3CDTF">2023-01-16T03:10:05Z</dcterms:modified>
</cp:coreProperties>
</file>